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99" r:id="rId5"/>
    <p:sldId id="302" r:id="rId6"/>
    <p:sldId id="300" r:id="rId7"/>
    <p:sldId id="303" r:id="rId8"/>
    <p:sldId id="285" r:id="rId9"/>
    <p:sldId id="304" r:id="rId10"/>
    <p:sldId id="305" r:id="rId11"/>
    <p:sldId id="286" r:id="rId12"/>
    <p:sldId id="287" r:id="rId13"/>
    <p:sldId id="288" r:id="rId14"/>
    <p:sldId id="293" r:id="rId15"/>
    <p:sldId id="294" r:id="rId16"/>
    <p:sldId id="290" r:id="rId17"/>
    <p:sldId id="30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4FFF"/>
    <a:srgbClr val="BAA713"/>
    <a:srgbClr val="6DB1CA"/>
    <a:srgbClr val="7FB948"/>
    <a:srgbClr val="B09A0D"/>
    <a:srgbClr val="AAAC1B"/>
    <a:srgbClr val="548146"/>
    <a:srgbClr val="46703C"/>
    <a:srgbClr val="B95659"/>
    <a:srgbClr val="C9C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D28F3E-537C-4282-8178-3AAEAA0DEB79}" v="108" dt="2024-04-22T19:18:36.9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24" autoAdjust="0"/>
    <p:restoredTop sz="86384" autoAdjust="0"/>
  </p:normalViewPr>
  <p:slideViewPr>
    <p:cSldViewPr snapToGrid="0">
      <p:cViewPr>
        <p:scale>
          <a:sx n="60" d="100"/>
          <a:sy n="60" d="100"/>
        </p:scale>
        <p:origin x="120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y Stout" userId="S::mary_stout@wycliffeassociates.org::aa3233c2-3252-4841-9088-85efb7bdb5d2" providerId="AD" clId="Web-{F6E4221D-B895-488F-90D7-56E265493B1A}"/>
    <pc:docChg chg="modSld">
      <pc:chgData name="Mary Stout" userId="S::mary_stout@wycliffeassociates.org::aa3233c2-3252-4841-9088-85efb7bdb5d2" providerId="AD" clId="Web-{F6E4221D-B895-488F-90D7-56E265493B1A}" dt="2023-12-20T19:42:44.803" v="27" actId="20577"/>
      <pc:docMkLst>
        <pc:docMk/>
      </pc:docMkLst>
      <pc:sldChg chg="addSp delSp modSp">
        <pc:chgData name="Mary Stout" userId="S::mary_stout@wycliffeassociates.org::aa3233c2-3252-4841-9088-85efb7bdb5d2" providerId="AD" clId="Web-{F6E4221D-B895-488F-90D7-56E265493B1A}" dt="2023-12-20T19:42:44.803" v="27" actId="20577"/>
        <pc:sldMkLst>
          <pc:docMk/>
          <pc:sldMk cId="3148065723" sldId="300"/>
        </pc:sldMkLst>
        <pc:spChg chg="del mod">
          <ac:chgData name="Mary Stout" userId="S::mary_stout@wycliffeassociates.org::aa3233c2-3252-4841-9088-85efb7bdb5d2" providerId="AD" clId="Web-{F6E4221D-B895-488F-90D7-56E265493B1A}" dt="2023-12-20T19:40:17.861" v="15"/>
          <ac:spMkLst>
            <pc:docMk/>
            <pc:sldMk cId="3148065723" sldId="300"/>
            <ac:spMk id="2" creationId="{DEC3C302-A92A-E178-C7AF-513AD9367073}"/>
          </ac:spMkLst>
        </pc:spChg>
        <pc:spChg chg="del mod">
          <ac:chgData name="Mary Stout" userId="S::mary_stout@wycliffeassociates.org::aa3233c2-3252-4841-9088-85efb7bdb5d2" providerId="AD" clId="Web-{F6E4221D-B895-488F-90D7-56E265493B1A}" dt="2023-12-20T19:39:14.984" v="12"/>
          <ac:spMkLst>
            <pc:docMk/>
            <pc:sldMk cId="3148065723" sldId="300"/>
            <ac:spMk id="3" creationId="{1691315E-0998-E372-21B0-F9C05B286B54}"/>
          </ac:spMkLst>
        </pc:spChg>
        <pc:spChg chg="mod">
          <ac:chgData name="Mary Stout" userId="S::mary_stout@wycliffeassociates.org::aa3233c2-3252-4841-9088-85efb7bdb5d2" providerId="AD" clId="Web-{F6E4221D-B895-488F-90D7-56E265493B1A}" dt="2023-12-20T19:40:46.753" v="18" actId="14100"/>
          <ac:spMkLst>
            <pc:docMk/>
            <pc:sldMk cId="3148065723" sldId="300"/>
            <ac:spMk id="4" creationId="{0B85AB30-0EB3-6454-19C2-FA339506AAD4}"/>
          </ac:spMkLst>
        </pc:spChg>
        <pc:spChg chg="add mod">
          <ac:chgData name="Mary Stout" userId="S::mary_stout@wycliffeassociates.org::aa3233c2-3252-4841-9088-85efb7bdb5d2" providerId="AD" clId="Web-{F6E4221D-B895-488F-90D7-56E265493B1A}" dt="2023-12-20T19:42:44.803" v="27" actId="20577"/>
          <ac:spMkLst>
            <pc:docMk/>
            <pc:sldMk cId="3148065723" sldId="300"/>
            <ac:spMk id="5" creationId="{8F856364-9767-A048-7BB6-69FB822D5D60}"/>
          </ac:spMkLst>
        </pc:spChg>
        <pc:spChg chg="add del mod">
          <ac:chgData name="Mary Stout" userId="S::mary_stout@wycliffeassociates.org::aa3233c2-3252-4841-9088-85efb7bdb5d2" providerId="AD" clId="Web-{F6E4221D-B895-488F-90D7-56E265493B1A}" dt="2023-12-20T19:40:09.829" v="14"/>
          <ac:spMkLst>
            <pc:docMk/>
            <pc:sldMk cId="3148065723" sldId="300"/>
            <ac:spMk id="14" creationId="{9CD2C596-0EA7-CE52-0839-1ACECAF2753E}"/>
          </ac:spMkLst>
        </pc:spChg>
        <pc:graphicFrameChg chg="add del mod ord modGraphic">
          <ac:chgData name="Mary Stout" userId="S::mary_stout@wycliffeassociates.org::aa3233c2-3252-4841-9088-85efb7bdb5d2" providerId="AD" clId="Web-{F6E4221D-B895-488F-90D7-56E265493B1A}" dt="2023-12-20T19:40:04.204" v="13"/>
          <ac:graphicFrameMkLst>
            <pc:docMk/>
            <pc:sldMk cId="3148065723" sldId="300"/>
            <ac:graphicFrameMk id="6" creationId="{DD7AA338-5E4A-A576-214C-63A653B51132}"/>
          </ac:graphicFrameMkLst>
        </pc:graphicFrameChg>
      </pc:sldChg>
    </pc:docChg>
  </pc:docChgLst>
  <pc:docChgLst>
    <pc:chgData name="Deborah Shaw" userId="79bf7848-a030-4096-934a-3abbfde4984a" providerId="ADAL" clId="{61B13140-DA09-42DC-BCAD-102531672F7D}"/>
    <pc:docChg chg="delSld">
      <pc:chgData name="Deborah Shaw" userId="79bf7848-a030-4096-934a-3abbfde4984a" providerId="ADAL" clId="{61B13140-DA09-42DC-BCAD-102531672F7D}" dt="2023-09-15T21:17:09.102" v="0" actId="2696"/>
      <pc:docMkLst>
        <pc:docMk/>
      </pc:docMkLst>
      <pc:sldChg chg="del">
        <pc:chgData name="Deborah Shaw" userId="79bf7848-a030-4096-934a-3abbfde4984a" providerId="ADAL" clId="{61B13140-DA09-42DC-BCAD-102531672F7D}" dt="2023-09-15T21:17:09.102" v="0" actId="2696"/>
        <pc:sldMkLst>
          <pc:docMk/>
          <pc:sldMk cId="3072800876" sldId="280"/>
        </pc:sldMkLst>
      </pc:sldChg>
    </pc:docChg>
  </pc:docChgLst>
  <pc:docChgLst>
    <pc:chgData name="Deborah Shaw" userId="79bf7848-a030-4096-934a-3abbfde4984a" providerId="ADAL" clId="{435CEB5A-C958-42DC-9BE8-A86A053A2136}"/>
    <pc:docChg chg="custSel modSld">
      <pc:chgData name="Deborah Shaw" userId="79bf7848-a030-4096-934a-3abbfde4984a" providerId="ADAL" clId="{435CEB5A-C958-42DC-9BE8-A86A053A2136}" dt="2023-12-02T05:20:43.527" v="14" actId="21"/>
      <pc:docMkLst>
        <pc:docMk/>
      </pc:docMkLst>
      <pc:sldChg chg="addSp delSp modSp mod delAnim">
        <pc:chgData name="Deborah Shaw" userId="79bf7848-a030-4096-934a-3abbfde4984a" providerId="ADAL" clId="{435CEB5A-C958-42DC-9BE8-A86A053A2136}" dt="2023-12-02T05:20:43.527" v="14" actId="21"/>
        <pc:sldMkLst>
          <pc:docMk/>
          <pc:sldMk cId="2399793145" sldId="290"/>
        </pc:sldMkLst>
        <pc:spChg chg="del">
          <ac:chgData name="Deborah Shaw" userId="79bf7848-a030-4096-934a-3abbfde4984a" providerId="ADAL" clId="{435CEB5A-C958-42DC-9BE8-A86A053A2136}" dt="2023-12-02T05:20:35.336" v="13" actId="21"/>
          <ac:spMkLst>
            <pc:docMk/>
            <pc:sldMk cId="2399793145" sldId="290"/>
            <ac:spMk id="2" creationId="{C4E277E3-0C3E-68B1-5741-5C8A558D27D9}"/>
          </ac:spMkLst>
        </pc:spChg>
        <pc:spChg chg="del">
          <ac:chgData name="Deborah Shaw" userId="79bf7848-a030-4096-934a-3abbfde4984a" providerId="ADAL" clId="{435CEB5A-C958-42DC-9BE8-A86A053A2136}" dt="2023-12-02T05:20:02.235" v="9" actId="21"/>
          <ac:spMkLst>
            <pc:docMk/>
            <pc:sldMk cId="2399793145" sldId="290"/>
            <ac:spMk id="5" creationId="{4B3574EA-59BC-61C8-0355-02AE386B02F1}"/>
          </ac:spMkLst>
        </pc:spChg>
        <pc:spChg chg="del">
          <ac:chgData name="Deborah Shaw" userId="79bf7848-a030-4096-934a-3abbfde4984a" providerId="ADAL" clId="{435CEB5A-C958-42DC-9BE8-A86A053A2136}" dt="2023-12-02T05:20:00.490" v="8" actId="21"/>
          <ac:spMkLst>
            <pc:docMk/>
            <pc:sldMk cId="2399793145" sldId="290"/>
            <ac:spMk id="6" creationId="{315A4CC9-F6E3-5987-2130-16DDD0F2BA0C}"/>
          </ac:spMkLst>
        </pc:spChg>
        <pc:spChg chg="del">
          <ac:chgData name="Deborah Shaw" userId="79bf7848-a030-4096-934a-3abbfde4984a" providerId="ADAL" clId="{435CEB5A-C958-42DC-9BE8-A86A053A2136}" dt="2023-12-02T05:19:44.648" v="1" actId="21"/>
          <ac:spMkLst>
            <pc:docMk/>
            <pc:sldMk cId="2399793145" sldId="290"/>
            <ac:spMk id="7" creationId="{00CBC304-7A35-47A0-35E0-A298BC7AD2B0}"/>
          </ac:spMkLst>
        </pc:spChg>
        <pc:spChg chg="del">
          <ac:chgData name="Deborah Shaw" userId="79bf7848-a030-4096-934a-3abbfde4984a" providerId="ADAL" clId="{435CEB5A-C958-42DC-9BE8-A86A053A2136}" dt="2023-12-02T05:19:51.881" v="4" actId="21"/>
          <ac:spMkLst>
            <pc:docMk/>
            <pc:sldMk cId="2399793145" sldId="290"/>
            <ac:spMk id="8" creationId="{79F9FDB8-B8C8-6616-E662-3370F9CABE93}"/>
          </ac:spMkLst>
        </pc:spChg>
        <pc:spChg chg="del">
          <ac:chgData name="Deborah Shaw" userId="79bf7848-a030-4096-934a-3abbfde4984a" providerId="ADAL" clId="{435CEB5A-C958-42DC-9BE8-A86A053A2136}" dt="2023-12-02T05:19:48.523" v="2" actId="21"/>
          <ac:spMkLst>
            <pc:docMk/>
            <pc:sldMk cId="2399793145" sldId="290"/>
            <ac:spMk id="9" creationId="{DD059950-461B-03DD-B063-A470498E1F63}"/>
          </ac:spMkLst>
        </pc:spChg>
        <pc:spChg chg="del">
          <ac:chgData name="Deborah Shaw" userId="79bf7848-a030-4096-934a-3abbfde4984a" providerId="ADAL" clId="{435CEB5A-C958-42DC-9BE8-A86A053A2136}" dt="2023-12-02T05:19:53.694" v="5" actId="21"/>
          <ac:spMkLst>
            <pc:docMk/>
            <pc:sldMk cId="2399793145" sldId="290"/>
            <ac:spMk id="10" creationId="{6A549957-06B2-BEFC-4B35-4424ED287BD5}"/>
          </ac:spMkLst>
        </pc:spChg>
        <pc:spChg chg="del">
          <ac:chgData name="Deborah Shaw" userId="79bf7848-a030-4096-934a-3abbfde4984a" providerId="ADAL" clId="{435CEB5A-C958-42DC-9BE8-A86A053A2136}" dt="2023-12-02T05:19:57.655" v="7" actId="21"/>
          <ac:spMkLst>
            <pc:docMk/>
            <pc:sldMk cId="2399793145" sldId="290"/>
            <ac:spMk id="11" creationId="{74CE90AF-66C0-CAA8-AC2C-89D2A84EAF77}"/>
          </ac:spMkLst>
        </pc:spChg>
        <pc:spChg chg="del">
          <ac:chgData name="Deborah Shaw" userId="79bf7848-a030-4096-934a-3abbfde4984a" providerId="ADAL" clId="{435CEB5A-C958-42DC-9BE8-A86A053A2136}" dt="2023-12-02T05:19:50.192" v="3" actId="21"/>
          <ac:spMkLst>
            <pc:docMk/>
            <pc:sldMk cId="2399793145" sldId="290"/>
            <ac:spMk id="12" creationId="{6CEA0636-D65E-7425-DB64-74A53338F23E}"/>
          </ac:spMkLst>
        </pc:spChg>
        <pc:spChg chg="del">
          <ac:chgData name="Deborah Shaw" userId="79bf7848-a030-4096-934a-3abbfde4984a" providerId="ADAL" clId="{435CEB5A-C958-42DC-9BE8-A86A053A2136}" dt="2023-12-02T05:19:55.598" v="6" actId="21"/>
          <ac:spMkLst>
            <pc:docMk/>
            <pc:sldMk cId="2399793145" sldId="290"/>
            <ac:spMk id="17" creationId="{0EF13DA9-F48B-65C0-F914-894B98EEEECF}"/>
          </ac:spMkLst>
        </pc:spChg>
        <pc:spChg chg="add del mod">
          <ac:chgData name="Deborah Shaw" userId="79bf7848-a030-4096-934a-3abbfde4984a" providerId="ADAL" clId="{435CEB5A-C958-42DC-9BE8-A86A053A2136}" dt="2023-12-02T05:20:43.527" v="14" actId="21"/>
          <ac:spMkLst>
            <pc:docMk/>
            <pc:sldMk cId="2399793145" sldId="290"/>
            <ac:spMk id="20" creationId="{0256C2C5-669B-F013-B048-23E6887A97D1}"/>
          </ac:spMkLst>
        </pc:spChg>
        <pc:picChg chg="add mod">
          <ac:chgData name="Deborah Shaw" userId="79bf7848-a030-4096-934a-3abbfde4984a" providerId="ADAL" clId="{435CEB5A-C958-42DC-9BE8-A86A053A2136}" dt="2023-12-02T05:20:28.857" v="12" actId="962"/>
          <ac:picMkLst>
            <pc:docMk/>
            <pc:sldMk cId="2399793145" sldId="290"/>
            <ac:picMk id="4" creationId="{C8587F43-219C-9751-9103-13CC3EEB9B1F}"/>
          </ac:picMkLst>
        </pc:picChg>
        <pc:picChg chg="del">
          <ac:chgData name="Deborah Shaw" userId="79bf7848-a030-4096-934a-3abbfde4984a" providerId="ADAL" clId="{435CEB5A-C958-42DC-9BE8-A86A053A2136}" dt="2023-12-02T05:19:42.361" v="0" actId="21"/>
          <ac:picMkLst>
            <pc:docMk/>
            <pc:sldMk cId="2399793145" sldId="290"/>
            <ac:picMk id="14" creationId="{3AA700DC-7654-30F9-F81D-5E6BA2F06BFE}"/>
          </ac:picMkLst>
        </pc:picChg>
      </pc:sldChg>
    </pc:docChg>
  </pc:docChgLst>
  <pc:docChgLst>
    <pc:chgData name="Deborah Shaw" userId="79bf7848-a030-4096-934a-3abbfde4984a" providerId="ADAL" clId="{D2D28F3E-537C-4282-8178-3AAEAA0DEB79}"/>
    <pc:docChg chg="undo custSel modSld">
      <pc:chgData name="Deborah Shaw" userId="79bf7848-a030-4096-934a-3abbfde4984a" providerId="ADAL" clId="{D2D28F3E-537C-4282-8178-3AAEAA0DEB79}" dt="2024-04-22T19:20:07.079" v="938" actId="14100"/>
      <pc:docMkLst>
        <pc:docMk/>
      </pc:docMkLst>
      <pc:sldChg chg="modSp mod">
        <pc:chgData name="Deborah Shaw" userId="79bf7848-a030-4096-934a-3abbfde4984a" providerId="ADAL" clId="{D2D28F3E-537C-4282-8178-3AAEAA0DEB79}" dt="2024-04-19T17:55:22.447" v="390" actId="403"/>
        <pc:sldMkLst>
          <pc:docMk/>
          <pc:sldMk cId="669494444" sldId="285"/>
        </pc:sldMkLst>
        <pc:spChg chg="mod">
          <ac:chgData name="Deborah Shaw" userId="79bf7848-a030-4096-934a-3abbfde4984a" providerId="ADAL" clId="{D2D28F3E-537C-4282-8178-3AAEAA0DEB79}" dt="2024-04-19T17:55:22.447" v="390" actId="403"/>
          <ac:spMkLst>
            <pc:docMk/>
            <pc:sldMk cId="669494444" sldId="285"/>
            <ac:spMk id="2" creationId="{C8985D88-0BBF-FB64-4028-8CAD726FABCE}"/>
          </ac:spMkLst>
        </pc:spChg>
        <pc:spChg chg="mod">
          <ac:chgData name="Deborah Shaw" userId="79bf7848-a030-4096-934a-3abbfde4984a" providerId="ADAL" clId="{D2D28F3E-537C-4282-8178-3AAEAA0DEB79}" dt="2024-04-19T16:08:42.476" v="278" actId="1076"/>
          <ac:spMkLst>
            <pc:docMk/>
            <pc:sldMk cId="669494444" sldId="285"/>
            <ac:spMk id="6" creationId="{0CDE5A40-0800-4DE3-03A1-A270206E6DB3}"/>
          </ac:spMkLst>
        </pc:spChg>
        <pc:spChg chg="mod">
          <ac:chgData name="Deborah Shaw" userId="79bf7848-a030-4096-934a-3abbfde4984a" providerId="ADAL" clId="{D2D28F3E-537C-4282-8178-3AAEAA0DEB79}" dt="2024-04-19T16:08:46.576" v="279" actId="1076"/>
          <ac:spMkLst>
            <pc:docMk/>
            <pc:sldMk cId="669494444" sldId="285"/>
            <ac:spMk id="8" creationId="{7DFA4A7A-28D1-777C-E02C-C3C52E84B35B}"/>
          </ac:spMkLst>
        </pc:spChg>
        <pc:spChg chg="mod">
          <ac:chgData name="Deborah Shaw" userId="79bf7848-a030-4096-934a-3abbfde4984a" providerId="ADAL" clId="{D2D28F3E-537C-4282-8178-3AAEAA0DEB79}" dt="2024-04-19T16:09:11.346" v="286" actId="1076"/>
          <ac:spMkLst>
            <pc:docMk/>
            <pc:sldMk cId="669494444" sldId="285"/>
            <ac:spMk id="9" creationId="{0EB0F24E-0444-9393-84B2-05EF783A5950}"/>
          </ac:spMkLst>
        </pc:spChg>
      </pc:sldChg>
      <pc:sldChg chg="modSp mod">
        <pc:chgData name="Deborah Shaw" userId="79bf7848-a030-4096-934a-3abbfde4984a" providerId="ADAL" clId="{D2D28F3E-537C-4282-8178-3AAEAA0DEB79}" dt="2024-04-19T17:59:53.588" v="466" actId="1076"/>
        <pc:sldMkLst>
          <pc:docMk/>
          <pc:sldMk cId="285893299" sldId="286"/>
        </pc:sldMkLst>
        <pc:spChg chg="mod">
          <ac:chgData name="Deborah Shaw" userId="79bf7848-a030-4096-934a-3abbfde4984a" providerId="ADAL" clId="{D2D28F3E-537C-4282-8178-3AAEAA0DEB79}" dt="2024-04-19T17:59:39.012" v="463" actId="1076"/>
          <ac:spMkLst>
            <pc:docMk/>
            <pc:sldMk cId="285893299" sldId="286"/>
            <ac:spMk id="2" creationId="{4EDF9E42-20AA-2A49-A786-57C5AFB37935}"/>
          </ac:spMkLst>
        </pc:spChg>
        <pc:spChg chg="mod">
          <ac:chgData name="Deborah Shaw" userId="79bf7848-a030-4096-934a-3abbfde4984a" providerId="ADAL" clId="{D2D28F3E-537C-4282-8178-3AAEAA0DEB79}" dt="2024-04-19T17:59:45.654" v="465" actId="1076"/>
          <ac:spMkLst>
            <pc:docMk/>
            <pc:sldMk cId="285893299" sldId="286"/>
            <ac:spMk id="5" creationId="{CB1E4258-2656-5E96-1345-1CDB9B43F1F1}"/>
          </ac:spMkLst>
        </pc:spChg>
        <pc:spChg chg="mod">
          <ac:chgData name="Deborah Shaw" userId="79bf7848-a030-4096-934a-3abbfde4984a" providerId="ADAL" clId="{D2D28F3E-537C-4282-8178-3AAEAA0DEB79}" dt="2024-04-19T17:59:53.588" v="466" actId="1076"/>
          <ac:spMkLst>
            <pc:docMk/>
            <pc:sldMk cId="285893299" sldId="286"/>
            <ac:spMk id="6" creationId="{D27F6B58-A8C1-9714-A59C-073264D92F1D}"/>
          </ac:spMkLst>
        </pc:spChg>
        <pc:picChg chg="mod">
          <ac:chgData name="Deborah Shaw" userId="79bf7848-a030-4096-934a-3abbfde4984a" providerId="ADAL" clId="{D2D28F3E-537C-4282-8178-3AAEAA0DEB79}" dt="2024-04-19T17:59:41.121" v="464" actId="1076"/>
          <ac:picMkLst>
            <pc:docMk/>
            <pc:sldMk cId="285893299" sldId="286"/>
            <ac:picMk id="4" creationId="{4E6A6693-6D47-1271-D7A2-6BE38BB578FA}"/>
          </ac:picMkLst>
        </pc:picChg>
      </pc:sldChg>
      <pc:sldChg chg="addSp modSp mod">
        <pc:chgData name="Deborah Shaw" userId="79bf7848-a030-4096-934a-3abbfde4984a" providerId="ADAL" clId="{D2D28F3E-537C-4282-8178-3AAEAA0DEB79}" dt="2024-04-19T18:09:19.531" v="682" actId="14100"/>
        <pc:sldMkLst>
          <pc:docMk/>
          <pc:sldMk cId="2391263695" sldId="287"/>
        </pc:sldMkLst>
        <pc:spChg chg="mod">
          <ac:chgData name="Deborah Shaw" userId="79bf7848-a030-4096-934a-3abbfde4984a" providerId="ADAL" clId="{D2D28F3E-537C-4282-8178-3AAEAA0DEB79}" dt="2024-04-19T18:08:49.960" v="673" actId="1076"/>
          <ac:spMkLst>
            <pc:docMk/>
            <pc:sldMk cId="2391263695" sldId="287"/>
            <ac:spMk id="2" creationId="{4865E479-8A3B-AEC9-2FA3-A5EBDC93619A}"/>
          </ac:spMkLst>
        </pc:spChg>
        <pc:spChg chg="add mod">
          <ac:chgData name="Deborah Shaw" userId="79bf7848-a030-4096-934a-3abbfde4984a" providerId="ADAL" clId="{D2D28F3E-537C-4282-8178-3AAEAA0DEB79}" dt="2024-04-19T18:09:19.531" v="682" actId="14100"/>
          <ac:spMkLst>
            <pc:docMk/>
            <pc:sldMk cId="2391263695" sldId="287"/>
            <ac:spMk id="9" creationId="{554DFC0F-7240-4DA0-0CAE-ED5A69E4CF45}"/>
          </ac:spMkLst>
        </pc:spChg>
        <pc:spChg chg="mod">
          <ac:chgData name="Deborah Shaw" userId="79bf7848-a030-4096-934a-3abbfde4984a" providerId="ADAL" clId="{D2D28F3E-537C-4282-8178-3AAEAA0DEB79}" dt="2024-04-19T18:00:52.217" v="484" actId="14100"/>
          <ac:spMkLst>
            <pc:docMk/>
            <pc:sldMk cId="2391263695" sldId="287"/>
            <ac:spMk id="11" creationId="{4B982975-FA22-2FBD-D24E-449A75DF7377}"/>
          </ac:spMkLst>
        </pc:spChg>
        <pc:spChg chg="mod">
          <ac:chgData name="Deborah Shaw" userId="79bf7848-a030-4096-934a-3abbfde4984a" providerId="ADAL" clId="{D2D28F3E-537C-4282-8178-3AAEAA0DEB79}" dt="2024-04-19T18:08:53.328" v="674" actId="1076"/>
          <ac:spMkLst>
            <pc:docMk/>
            <pc:sldMk cId="2391263695" sldId="287"/>
            <ac:spMk id="12" creationId="{56167FC1-A951-4548-F88E-59AD3343CCDB}"/>
          </ac:spMkLst>
        </pc:spChg>
        <pc:spChg chg="mod">
          <ac:chgData name="Deborah Shaw" userId="79bf7848-a030-4096-934a-3abbfde4984a" providerId="ADAL" clId="{D2D28F3E-537C-4282-8178-3AAEAA0DEB79}" dt="2024-04-19T18:00:38.704" v="481" actId="13926"/>
          <ac:spMkLst>
            <pc:docMk/>
            <pc:sldMk cId="2391263695" sldId="287"/>
            <ac:spMk id="13" creationId="{2301AA1D-62FB-62BE-28AF-26739853171D}"/>
          </ac:spMkLst>
        </pc:spChg>
        <pc:spChg chg="mod">
          <ac:chgData name="Deborah Shaw" userId="79bf7848-a030-4096-934a-3abbfde4984a" providerId="ADAL" clId="{D2D28F3E-537C-4282-8178-3AAEAA0DEB79}" dt="2024-04-19T18:04:37.769" v="528" actId="1076"/>
          <ac:spMkLst>
            <pc:docMk/>
            <pc:sldMk cId="2391263695" sldId="287"/>
            <ac:spMk id="14" creationId="{E885B005-BE7B-B019-D895-F9BA35EDE58C}"/>
          </ac:spMkLst>
        </pc:spChg>
        <pc:spChg chg="mod">
          <ac:chgData name="Deborah Shaw" userId="79bf7848-a030-4096-934a-3abbfde4984a" providerId="ADAL" clId="{D2D28F3E-537C-4282-8178-3AAEAA0DEB79}" dt="2024-04-19T18:04:46.443" v="529" actId="1076"/>
          <ac:spMkLst>
            <pc:docMk/>
            <pc:sldMk cId="2391263695" sldId="287"/>
            <ac:spMk id="15" creationId="{9C529B64-7EAB-51BC-D385-6DAC00A163C7}"/>
          </ac:spMkLst>
        </pc:spChg>
        <pc:spChg chg="mod">
          <ac:chgData name="Deborah Shaw" userId="79bf7848-a030-4096-934a-3abbfde4984a" providerId="ADAL" clId="{D2D28F3E-537C-4282-8178-3AAEAA0DEB79}" dt="2024-04-19T18:04:52.029" v="530" actId="1076"/>
          <ac:spMkLst>
            <pc:docMk/>
            <pc:sldMk cId="2391263695" sldId="287"/>
            <ac:spMk id="16" creationId="{4FA3A9CE-A6CE-03F3-9C2A-385ECC2517A1}"/>
          </ac:spMkLst>
        </pc:spChg>
        <pc:spChg chg="add mod">
          <ac:chgData name="Deborah Shaw" userId="79bf7848-a030-4096-934a-3abbfde4984a" providerId="ADAL" clId="{D2D28F3E-537C-4282-8178-3AAEAA0DEB79}" dt="2024-04-19T18:08:15.565" v="663" actId="14100"/>
          <ac:spMkLst>
            <pc:docMk/>
            <pc:sldMk cId="2391263695" sldId="287"/>
            <ac:spMk id="17" creationId="{285FA09A-42D2-3F9D-38D3-82AD9CA2EF88}"/>
          </ac:spMkLst>
        </pc:spChg>
        <pc:spChg chg="mod">
          <ac:chgData name="Deborah Shaw" userId="79bf7848-a030-4096-934a-3abbfde4984a" providerId="ADAL" clId="{D2D28F3E-537C-4282-8178-3AAEAA0DEB79}" dt="2024-04-19T18:03:54.705" v="522" actId="164"/>
          <ac:spMkLst>
            <pc:docMk/>
            <pc:sldMk cId="2391263695" sldId="287"/>
            <ac:spMk id="18" creationId="{7EF99254-8A0D-068E-6E57-F7A34BD1570A}"/>
          </ac:spMkLst>
        </pc:spChg>
        <pc:spChg chg="mod">
          <ac:chgData name="Deborah Shaw" userId="79bf7848-a030-4096-934a-3abbfde4984a" providerId="ADAL" clId="{D2D28F3E-537C-4282-8178-3AAEAA0DEB79}" dt="2024-04-19T18:05:30.639" v="534" actId="1076"/>
          <ac:spMkLst>
            <pc:docMk/>
            <pc:sldMk cId="2391263695" sldId="287"/>
            <ac:spMk id="19" creationId="{8B63D969-27E4-9B58-0069-52A612D834C0}"/>
          </ac:spMkLst>
        </pc:spChg>
        <pc:spChg chg="mod">
          <ac:chgData name="Deborah Shaw" userId="79bf7848-a030-4096-934a-3abbfde4984a" providerId="ADAL" clId="{D2D28F3E-537C-4282-8178-3AAEAA0DEB79}" dt="2024-04-19T18:03:54.705" v="522" actId="164"/>
          <ac:spMkLst>
            <pc:docMk/>
            <pc:sldMk cId="2391263695" sldId="287"/>
            <ac:spMk id="20" creationId="{866DB1CC-6559-0D9B-6090-C917D620B846}"/>
          </ac:spMkLst>
        </pc:spChg>
        <pc:spChg chg="mod">
          <ac:chgData name="Deborah Shaw" userId="79bf7848-a030-4096-934a-3abbfde4984a" providerId="ADAL" clId="{D2D28F3E-537C-4282-8178-3AAEAA0DEB79}" dt="2024-04-19T18:05:27.147" v="533" actId="1076"/>
          <ac:spMkLst>
            <pc:docMk/>
            <pc:sldMk cId="2391263695" sldId="287"/>
            <ac:spMk id="21" creationId="{E7B6D574-431A-BA11-7A8F-FACEAA1CDE09}"/>
          </ac:spMkLst>
        </pc:spChg>
        <pc:spChg chg="mod">
          <ac:chgData name="Deborah Shaw" userId="79bf7848-a030-4096-934a-3abbfde4984a" providerId="ADAL" clId="{D2D28F3E-537C-4282-8178-3AAEAA0DEB79}" dt="2024-04-19T18:03:54.705" v="522" actId="164"/>
          <ac:spMkLst>
            <pc:docMk/>
            <pc:sldMk cId="2391263695" sldId="287"/>
            <ac:spMk id="22" creationId="{E5C4D545-D90D-C40E-6652-70F545BFD2A5}"/>
          </ac:spMkLst>
        </pc:spChg>
        <pc:spChg chg="add mod">
          <ac:chgData name="Deborah Shaw" userId="79bf7848-a030-4096-934a-3abbfde4984a" providerId="ADAL" clId="{D2D28F3E-537C-4282-8178-3AAEAA0DEB79}" dt="2024-04-19T18:09:01.523" v="676" actId="1076"/>
          <ac:spMkLst>
            <pc:docMk/>
            <pc:sldMk cId="2391263695" sldId="287"/>
            <ac:spMk id="24" creationId="{AE9A2140-50F7-5879-D2F2-A6D9E96C9324}"/>
          </ac:spMkLst>
        </pc:spChg>
        <pc:spChg chg="mod">
          <ac:chgData name="Deborah Shaw" userId="79bf7848-a030-4096-934a-3abbfde4984a" providerId="ADAL" clId="{D2D28F3E-537C-4282-8178-3AAEAA0DEB79}" dt="2024-04-19T18:05:20.368" v="532" actId="1076"/>
          <ac:spMkLst>
            <pc:docMk/>
            <pc:sldMk cId="2391263695" sldId="287"/>
            <ac:spMk id="26" creationId="{67301DC7-1E22-0ACB-86CC-FE69AD8AF340}"/>
          </ac:spMkLst>
        </pc:spChg>
        <pc:spChg chg="mod">
          <ac:chgData name="Deborah Shaw" userId="79bf7848-a030-4096-934a-3abbfde4984a" providerId="ADAL" clId="{D2D28F3E-537C-4282-8178-3AAEAA0DEB79}" dt="2024-04-19T18:05:39.646" v="535" actId="1076"/>
          <ac:spMkLst>
            <pc:docMk/>
            <pc:sldMk cId="2391263695" sldId="287"/>
            <ac:spMk id="27" creationId="{E7478C02-375B-5A9B-ADCD-BF100BC414BD}"/>
          </ac:spMkLst>
        </pc:spChg>
        <pc:grpChg chg="add mod">
          <ac:chgData name="Deborah Shaw" userId="79bf7848-a030-4096-934a-3abbfde4984a" providerId="ADAL" clId="{D2D28F3E-537C-4282-8178-3AAEAA0DEB79}" dt="2024-04-19T18:04:16.141" v="527" actId="1076"/>
          <ac:grpSpMkLst>
            <pc:docMk/>
            <pc:sldMk cId="2391263695" sldId="287"/>
            <ac:grpSpMk id="4" creationId="{8D1B8E49-C6F3-D23A-B19C-04FF0504C933}"/>
          </ac:grpSpMkLst>
        </pc:grpChg>
        <pc:picChg chg="mod">
          <ac:chgData name="Deborah Shaw" userId="79bf7848-a030-4096-934a-3abbfde4984a" providerId="ADAL" clId="{D2D28F3E-537C-4282-8178-3AAEAA0DEB79}" dt="2024-04-19T18:08:45.130" v="672" actId="1076"/>
          <ac:picMkLst>
            <pc:docMk/>
            <pc:sldMk cId="2391263695" sldId="287"/>
            <ac:picMk id="5" creationId="{323051D9-826F-88D7-B65F-3878B06CAD0E}"/>
          </ac:picMkLst>
        </pc:picChg>
        <pc:picChg chg="mod">
          <ac:chgData name="Deborah Shaw" userId="79bf7848-a030-4096-934a-3abbfde4984a" providerId="ADAL" clId="{D2D28F3E-537C-4282-8178-3AAEAA0DEB79}" dt="2024-04-19T18:01:31.690" v="490" actId="1076"/>
          <ac:picMkLst>
            <pc:docMk/>
            <pc:sldMk cId="2391263695" sldId="287"/>
            <ac:picMk id="6" creationId="{D421DDE7-05BF-5AA8-14BC-51757D2F69B7}"/>
          </ac:picMkLst>
        </pc:picChg>
        <pc:picChg chg="mod">
          <ac:chgData name="Deborah Shaw" userId="79bf7848-a030-4096-934a-3abbfde4984a" providerId="ADAL" clId="{D2D28F3E-537C-4282-8178-3AAEAA0DEB79}" dt="2024-04-19T18:05:11.483" v="531" actId="1076"/>
          <ac:picMkLst>
            <pc:docMk/>
            <pc:sldMk cId="2391263695" sldId="287"/>
            <ac:picMk id="25" creationId="{401ADEA9-6D45-CB99-EEED-AFCC256D27BA}"/>
          </ac:picMkLst>
        </pc:picChg>
      </pc:sldChg>
      <pc:sldChg chg="addSp modSp mod">
        <pc:chgData name="Deborah Shaw" userId="79bf7848-a030-4096-934a-3abbfde4984a" providerId="ADAL" clId="{D2D28F3E-537C-4282-8178-3AAEAA0DEB79}" dt="2024-04-19T18:11:40.999" v="733" actId="1076"/>
        <pc:sldMkLst>
          <pc:docMk/>
          <pc:sldMk cId="3432013067" sldId="288"/>
        </pc:sldMkLst>
        <pc:spChg chg="mod">
          <ac:chgData name="Deborah Shaw" userId="79bf7848-a030-4096-934a-3abbfde4984a" providerId="ADAL" clId="{D2D28F3E-537C-4282-8178-3AAEAA0DEB79}" dt="2024-04-19T18:09:34.847" v="686" actId="403"/>
          <ac:spMkLst>
            <pc:docMk/>
            <pc:sldMk cId="3432013067" sldId="288"/>
            <ac:spMk id="2" creationId="{41268199-4237-E00B-1EDB-7A59FABF0CB4}"/>
          </ac:spMkLst>
        </pc:spChg>
        <pc:spChg chg="mod">
          <ac:chgData name="Deborah Shaw" userId="79bf7848-a030-4096-934a-3abbfde4984a" providerId="ADAL" clId="{D2D28F3E-537C-4282-8178-3AAEAA0DEB79}" dt="2024-04-19T18:09:50.978" v="691" actId="1076"/>
          <ac:spMkLst>
            <pc:docMk/>
            <pc:sldMk cId="3432013067" sldId="288"/>
            <ac:spMk id="4" creationId="{84451BF8-E0CB-EE1C-6C6F-C92FCA8DEF1E}"/>
          </ac:spMkLst>
        </pc:spChg>
        <pc:spChg chg="mod">
          <ac:chgData name="Deborah Shaw" userId="79bf7848-a030-4096-934a-3abbfde4984a" providerId="ADAL" clId="{D2D28F3E-537C-4282-8178-3AAEAA0DEB79}" dt="2024-04-19T18:10:05.038" v="697" actId="14100"/>
          <ac:spMkLst>
            <pc:docMk/>
            <pc:sldMk cId="3432013067" sldId="288"/>
            <ac:spMk id="5" creationId="{50DC069E-32BF-8E38-A984-2A8645242D4A}"/>
          </ac:spMkLst>
        </pc:spChg>
        <pc:spChg chg="mod">
          <ac:chgData name="Deborah Shaw" userId="79bf7848-a030-4096-934a-3abbfde4984a" providerId="ADAL" clId="{D2D28F3E-537C-4282-8178-3AAEAA0DEB79}" dt="2024-04-19T18:10:20.655" v="703" actId="14100"/>
          <ac:spMkLst>
            <pc:docMk/>
            <pc:sldMk cId="3432013067" sldId="288"/>
            <ac:spMk id="6" creationId="{C579D349-9C43-6FDA-2446-5BF70A924690}"/>
          </ac:spMkLst>
        </pc:spChg>
        <pc:spChg chg="add mod">
          <ac:chgData name="Deborah Shaw" userId="79bf7848-a030-4096-934a-3abbfde4984a" providerId="ADAL" clId="{D2D28F3E-537C-4282-8178-3AAEAA0DEB79}" dt="2024-04-19T18:11:27.879" v="727" actId="403"/>
          <ac:spMkLst>
            <pc:docMk/>
            <pc:sldMk cId="3432013067" sldId="288"/>
            <ac:spMk id="7" creationId="{7B6FEF1B-098A-03B0-0E21-20DEAAB7EF6D}"/>
          </ac:spMkLst>
        </pc:spChg>
        <pc:spChg chg="add mod">
          <ac:chgData name="Deborah Shaw" userId="79bf7848-a030-4096-934a-3abbfde4984a" providerId="ADAL" clId="{D2D28F3E-537C-4282-8178-3AAEAA0DEB79}" dt="2024-04-19T18:11:40.999" v="733" actId="1076"/>
          <ac:spMkLst>
            <pc:docMk/>
            <pc:sldMk cId="3432013067" sldId="288"/>
            <ac:spMk id="8" creationId="{B1E217E0-7FCB-072D-C951-4BBD95434D5F}"/>
          </ac:spMkLst>
        </pc:spChg>
      </pc:sldChg>
      <pc:sldChg chg="addSp modSp mod">
        <pc:chgData name="Deborah Shaw" userId="79bf7848-a030-4096-934a-3abbfde4984a" providerId="ADAL" clId="{D2D28F3E-537C-4282-8178-3AAEAA0DEB79}" dt="2024-04-22T19:18:36.921" v="914"/>
        <pc:sldMkLst>
          <pc:docMk/>
          <pc:sldMk cId="2399793145" sldId="290"/>
        </pc:sldMkLst>
        <pc:spChg chg="add mod">
          <ac:chgData name="Deborah Shaw" userId="79bf7848-a030-4096-934a-3abbfde4984a" providerId="ADAL" clId="{D2D28F3E-537C-4282-8178-3AAEAA0DEB79}" dt="2024-04-22T19:16:07.428" v="876" actId="1076"/>
          <ac:spMkLst>
            <pc:docMk/>
            <pc:sldMk cId="2399793145" sldId="290"/>
            <ac:spMk id="5" creationId="{B290BF9A-AC30-F0C3-1133-D6AD7832CC39}"/>
          </ac:spMkLst>
        </pc:spChg>
        <pc:spChg chg="add mod">
          <ac:chgData name="Deborah Shaw" userId="79bf7848-a030-4096-934a-3abbfde4984a" providerId="ADAL" clId="{D2D28F3E-537C-4282-8178-3AAEAA0DEB79}" dt="2024-04-22T19:18:36.921" v="914"/>
          <ac:spMkLst>
            <pc:docMk/>
            <pc:sldMk cId="2399793145" sldId="290"/>
            <ac:spMk id="6" creationId="{457C61CB-2556-F6AE-5A92-6C6FBAB021F2}"/>
          </ac:spMkLst>
        </pc:spChg>
        <pc:picChg chg="add mod ord">
          <ac:chgData name="Deborah Shaw" userId="79bf7848-a030-4096-934a-3abbfde4984a" providerId="ADAL" clId="{D2D28F3E-537C-4282-8178-3AAEAA0DEB79}" dt="2024-04-22T19:14:13.403" v="839" actId="14100"/>
          <ac:picMkLst>
            <pc:docMk/>
            <pc:sldMk cId="2399793145" sldId="290"/>
            <ac:picMk id="3" creationId="{769861B6-A647-F2A9-1C7C-44CD92F77247}"/>
          </ac:picMkLst>
        </pc:picChg>
        <pc:picChg chg="mod modCrop">
          <ac:chgData name="Deborah Shaw" userId="79bf7848-a030-4096-934a-3abbfde4984a" providerId="ADAL" clId="{D2D28F3E-537C-4282-8178-3AAEAA0DEB79}" dt="2024-04-22T19:14:41.091" v="840" actId="732"/>
          <ac:picMkLst>
            <pc:docMk/>
            <pc:sldMk cId="2399793145" sldId="290"/>
            <ac:picMk id="4" creationId="{C8587F43-219C-9751-9103-13CC3EEB9B1F}"/>
          </ac:picMkLst>
        </pc:picChg>
      </pc:sldChg>
      <pc:sldChg chg="addSp modSp mod">
        <pc:chgData name="Deborah Shaw" userId="79bf7848-a030-4096-934a-3abbfde4984a" providerId="ADAL" clId="{D2D28F3E-537C-4282-8178-3AAEAA0DEB79}" dt="2024-04-19T18:14:38.169" v="778" actId="403"/>
        <pc:sldMkLst>
          <pc:docMk/>
          <pc:sldMk cId="39386352" sldId="293"/>
        </pc:sldMkLst>
        <pc:spChg chg="mod">
          <ac:chgData name="Deborah Shaw" userId="79bf7848-a030-4096-934a-3abbfde4984a" providerId="ADAL" clId="{D2D28F3E-537C-4282-8178-3AAEAA0DEB79}" dt="2024-04-19T18:12:09.470" v="739" actId="403"/>
          <ac:spMkLst>
            <pc:docMk/>
            <pc:sldMk cId="39386352" sldId="293"/>
            <ac:spMk id="2" creationId="{41268199-4237-E00B-1EDB-7A59FABF0CB4}"/>
          </ac:spMkLst>
        </pc:spChg>
        <pc:spChg chg="mod">
          <ac:chgData name="Deborah Shaw" userId="79bf7848-a030-4096-934a-3abbfde4984a" providerId="ADAL" clId="{D2D28F3E-537C-4282-8178-3AAEAA0DEB79}" dt="2024-04-19T18:12:24.918" v="745" actId="20577"/>
          <ac:spMkLst>
            <pc:docMk/>
            <pc:sldMk cId="39386352" sldId="293"/>
            <ac:spMk id="4" creationId="{84451BF8-E0CB-EE1C-6C6F-C92FCA8DEF1E}"/>
          </ac:spMkLst>
        </pc:spChg>
        <pc:spChg chg="add mod">
          <ac:chgData name="Deborah Shaw" userId="79bf7848-a030-4096-934a-3abbfde4984a" providerId="ADAL" clId="{D2D28F3E-537C-4282-8178-3AAEAA0DEB79}" dt="2024-04-19T18:11:54.094" v="734"/>
          <ac:spMkLst>
            <pc:docMk/>
            <pc:sldMk cId="39386352" sldId="293"/>
            <ac:spMk id="5" creationId="{281C1824-BDCE-7436-1F98-A719FE728F99}"/>
          </ac:spMkLst>
        </pc:spChg>
        <pc:spChg chg="add mod">
          <ac:chgData name="Deborah Shaw" userId="79bf7848-a030-4096-934a-3abbfde4984a" providerId="ADAL" clId="{D2D28F3E-537C-4282-8178-3AAEAA0DEB79}" dt="2024-04-19T18:12:02.303" v="735"/>
          <ac:spMkLst>
            <pc:docMk/>
            <pc:sldMk cId="39386352" sldId="293"/>
            <ac:spMk id="6" creationId="{5C6DC9AD-3F92-8DA5-1B66-CB0C49C292A8}"/>
          </ac:spMkLst>
        </pc:spChg>
        <pc:spChg chg="mod">
          <ac:chgData name="Deborah Shaw" userId="79bf7848-a030-4096-934a-3abbfde4984a" providerId="ADAL" clId="{D2D28F3E-537C-4282-8178-3AAEAA0DEB79}" dt="2024-04-19T18:14:01.774" v="765" actId="1076"/>
          <ac:spMkLst>
            <pc:docMk/>
            <pc:sldMk cId="39386352" sldId="293"/>
            <ac:spMk id="7" creationId="{4454B309-66BC-7B79-98AD-24C69FF7C3FE}"/>
          </ac:spMkLst>
        </pc:spChg>
        <pc:spChg chg="mod">
          <ac:chgData name="Deborah Shaw" userId="79bf7848-a030-4096-934a-3abbfde4984a" providerId="ADAL" clId="{D2D28F3E-537C-4282-8178-3AAEAA0DEB79}" dt="2024-04-19T18:14:29.331" v="775" actId="2710"/>
          <ac:spMkLst>
            <pc:docMk/>
            <pc:sldMk cId="39386352" sldId="293"/>
            <ac:spMk id="8" creationId="{D490C7CF-3231-0BB3-5FFF-0399A061A38B}"/>
          </ac:spMkLst>
        </pc:spChg>
        <pc:spChg chg="add mod">
          <ac:chgData name="Deborah Shaw" userId="79bf7848-a030-4096-934a-3abbfde4984a" providerId="ADAL" clId="{D2D28F3E-537C-4282-8178-3AAEAA0DEB79}" dt="2024-04-19T18:13:49.524" v="760" actId="1076"/>
          <ac:spMkLst>
            <pc:docMk/>
            <pc:sldMk cId="39386352" sldId="293"/>
            <ac:spMk id="9" creationId="{9CD66B42-115B-050B-C8CC-9DD094788DEC}"/>
          </ac:spMkLst>
        </pc:spChg>
        <pc:spChg chg="mod">
          <ac:chgData name="Deborah Shaw" userId="79bf7848-a030-4096-934a-3abbfde4984a" providerId="ADAL" clId="{D2D28F3E-537C-4282-8178-3AAEAA0DEB79}" dt="2024-04-19T18:14:09.651" v="769" actId="403"/>
          <ac:spMkLst>
            <pc:docMk/>
            <pc:sldMk cId="39386352" sldId="293"/>
            <ac:spMk id="10" creationId="{C97DE143-79F4-00C2-2862-D8AF47C72331}"/>
          </ac:spMkLst>
        </pc:spChg>
        <pc:spChg chg="mod">
          <ac:chgData name="Deborah Shaw" userId="79bf7848-a030-4096-934a-3abbfde4984a" providerId="ADAL" clId="{D2D28F3E-537C-4282-8178-3AAEAA0DEB79}" dt="2024-04-19T18:14:38.169" v="778" actId="403"/>
          <ac:spMkLst>
            <pc:docMk/>
            <pc:sldMk cId="39386352" sldId="293"/>
            <ac:spMk id="11" creationId="{FC67F541-C816-943B-4CAC-CEC3D921D087}"/>
          </ac:spMkLst>
        </pc:spChg>
      </pc:sldChg>
      <pc:sldChg chg="addSp modSp mod">
        <pc:chgData name="Deborah Shaw" userId="79bf7848-a030-4096-934a-3abbfde4984a" providerId="ADAL" clId="{D2D28F3E-537C-4282-8178-3AAEAA0DEB79}" dt="2024-04-22T19:11:16.518" v="827" actId="1076"/>
        <pc:sldMkLst>
          <pc:docMk/>
          <pc:sldMk cId="1142703425" sldId="294"/>
        </pc:sldMkLst>
        <pc:spChg chg="mod">
          <ac:chgData name="Deborah Shaw" userId="79bf7848-a030-4096-934a-3abbfde4984a" providerId="ADAL" clId="{D2D28F3E-537C-4282-8178-3AAEAA0DEB79}" dt="2024-04-19T18:15:03.968" v="783" actId="1076"/>
          <ac:spMkLst>
            <pc:docMk/>
            <pc:sldMk cId="1142703425" sldId="294"/>
            <ac:spMk id="2" creationId="{B8963BC9-C585-1B7B-FF07-68FD2E3C34A6}"/>
          </ac:spMkLst>
        </pc:spChg>
        <pc:spChg chg="mod">
          <ac:chgData name="Deborah Shaw" userId="79bf7848-a030-4096-934a-3abbfde4984a" providerId="ADAL" clId="{D2D28F3E-537C-4282-8178-3AAEAA0DEB79}" dt="2024-04-19T18:17:10.842" v="816" actId="403"/>
          <ac:spMkLst>
            <pc:docMk/>
            <pc:sldMk cId="1142703425" sldId="294"/>
            <ac:spMk id="6" creationId="{1B87ED9A-8565-D75B-37C5-6CFC06B32704}"/>
          </ac:spMkLst>
        </pc:spChg>
        <pc:spChg chg="mod">
          <ac:chgData name="Deborah Shaw" userId="79bf7848-a030-4096-934a-3abbfde4984a" providerId="ADAL" clId="{D2D28F3E-537C-4282-8178-3AAEAA0DEB79}" dt="2024-04-19T18:17:04.215" v="815" actId="14100"/>
          <ac:spMkLst>
            <pc:docMk/>
            <pc:sldMk cId="1142703425" sldId="294"/>
            <ac:spMk id="23" creationId="{C02CF8C1-B5B2-D1DE-149B-EF3593499341}"/>
          </ac:spMkLst>
        </pc:spChg>
        <pc:spChg chg="mod">
          <ac:chgData name="Deborah Shaw" userId="79bf7848-a030-4096-934a-3abbfde4984a" providerId="ADAL" clId="{D2D28F3E-537C-4282-8178-3AAEAA0DEB79}" dt="2024-04-19T18:16:47.335" v="813" actId="14100"/>
          <ac:spMkLst>
            <pc:docMk/>
            <pc:sldMk cId="1142703425" sldId="294"/>
            <ac:spMk id="24" creationId="{420A08D0-454C-8E12-D52F-5BC43178784B}"/>
          </ac:spMkLst>
        </pc:spChg>
        <pc:spChg chg="mod">
          <ac:chgData name="Deborah Shaw" userId="79bf7848-a030-4096-934a-3abbfde4984a" providerId="ADAL" clId="{D2D28F3E-537C-4282-8178-3AAEAA0DEB79}" dt="2024-04-19T18:16:38.311" v="811" actId="1076"/>
          <ac:spMkLst>
            <pc:docMk/>
            <pc:sldMk cId="1142703425" sldId="294"/>
            <ac:spMk id="25" creationId="{E7221B1F-5487-D197-7130-E6B428AF5104}"/>
          </ac:spMkLst>
        </pc:spChg>
        <pc:spChg chg="mod">
          <ac:chgData name="Deborah Shaw" userId="79bf7848-a030-4096-934a-3abbfde4984a" providerId="ADAL" clId="{D2D28F3E-537C-4282-8178-3AAEAA0DEB79}" dt="2024-04-19T18:16:27.804" v="808" actId="14100"/>
          <ac:spMkLst>
            <pc:docMk/>
            <pc:sldMk cId="1142703425" sldId="294"/>
            <ac:spMk id="26" creationId="{BA5FB651-30FA-26EB-A25A-8C4C582A152D}"/>
          </ac:spMkLst>
        </pc:spChg>
        <pc:spChg chg="mod">
          <ac:chgData name="Deborah Shaw" userId="79bf7848-a030-4096-934a-3abbfde4984a" providerId="ADAL" clId="{D2D28F3E-537C-4282-8178-3AAEAA0DEB79}" dt="2024-04-22T19:11:16.518" v="827" actId="1076"/>
          <ac:spMkLst>
            <pc:docMk/>
            <pc:sldMk cId="1142703425" sldId="294"/>
            <ac:spMk id="27" creationId="{455B8369-D067-41DF-6737-89BF668C54B0}"/>
          </ac:spMkLst>
        </pc:spChg>
        <pc:picChg chg="add mod ord">
          <ac:chgData name="Deborah Shaw" userId="79bf7848-a030-4096-934a-3abbfde4984a" providerId="ADAL" clId="{D2D28F3E-537C-4282-8178-3AAEAA0DEB79}" dt="2024-04-22T19:11:05.228" v="826" actId="171"/>
          <ac:picMkLst>
            <pc:docMk/>
            <pc:sldMk cId="1142703425" sldId="294"/>
            <ac:picMk id="4" creationId="{45165AF8-14D9-D35B-7E05-1C2ADD76BEE8}"/>
          </ac:picMkLst>
        </pc:picChg>
      </pc:sldChg>
      <pc:sldChg chg="modSp mod">
        <pc:chgData name="Deborah Shaw" userId="79bf7848-a030-4096-934a-3abbfde4984a" providerId="ADAL" clId="{D2D28F3E-537C-4282-8178-3AAEAA0DEB79}" dt="2024-04-19T15:43:23.200" v="17" actId="403"/>
        <pc:sldMkLst>
          <pc:docMk/>
          <pc:sldMk cId="3629754069" sldId="299"/>
        </pc:sldMkLst>
        <pc:spChg chg="mod">
          <ac:chgData name="Deborah Shaw" userId="79bf7848-a030-4096-934a-3abbfde4984a" providerId="ADAL" clId="{D2D28F3E-537C-4282-8178-3AAEAA0DEB79}" dt="2024-04-19T15:43:23.200" v="17" actId="403"/>
          <ac:spMkLst>
            <pc:docMk/>
            <pc:sldMk cId="3629754069" sldId="299"/>
            <ac:spMk id="3" creationId="{117E80A5-0A88-072D-D373-1B79DB1B2DCA}"/>
          </ac:spMkLst>
        </pc:spChg>
        <pc:spChg chg="mod">
          <ac:chgData name="Deborah Shaw" userId="79bf7848-a030-4096-934a-3abbfde4984a" providerId="ADAL" clId="{D2D28F3E-537C-4282-8178-3AAEAA0DEB79}" dt="2024-04-19T15:41:59.974" v="10" actId="20577"/>
          <ac:spMkLst>
            <pc:docMk/>
            <pc:sldMk cId="3629754069" sldId="299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D2D28F3E-537C-4282-8178-3AAEAA0DEB79}" dt="2024-04-19T15:55:44.398" v="201" actId="1076"/>
        <pc:sldMkLst>
          <pc:docMk/>
          <pc:sldMk cId="3148065723" sldId="300"/>
        </pc:sldMkLst>
        <pc:spChg chg="mod">
          <ac:chgData name="Deborah Shaw" userId="79bf7848-a030-4096-934a-3abbfde4984a" providerId="ADAL" clId="{D2D28F3E-537C-4282-8178-3AAEAA0DEB79}" dt="2024-04-19T15:55:39.214" v="200" actId="1076"/>
          <ac:spMkLst>
            <pc:docMk/>
            <pc:sldMk cId="3148065723" sldId="300"/>
            <ac:spMk id="4" creationId="{0B85AB30-0EB3-6454-19C2-FA339506AAD4}"/>
          </ac:spMkLst>
        </pc:spChg>
        <pc:spChg chg="mod">
          <ac:chgData name="Deborah Shaw" userId="79bf7848-a030-4096-934a-3abbfde4984a" providerId="ADAL" clId="{D2D28F3E-537C-4282-8178-3AAEAA0DEB79}" dt="2024-04-19T15:55:44.398" v="201" actId="1076"/>
          <ac:spMkLst>
            <pc:docMk/>
            <pc:sldMk cId="3148065723" sldId="300"/>
            <ac:spMk id="5" creationId="{8F856364-9767-A048-7BB6-69FB822D5D60}"/>
          </ac:spMkLst>
        </pc:spChg>
      </pc:sldChg>
      <pc:sldChg chg="addSp delSp modSp mod">
        <pc:chgData name="Deborah Shaw" userId="79bf7848-a030-4096-934a-3abbfde4984a" providerId="ADAL" clId="{D2D28F3E-537C-4282-8178-3AAEAA0DEB79}" dt="2024-04-22T19:20:07.079" v="938" actId="14100"/>
        <pc:sldMkLst>
          <pc:docMk/>
          <pc:sldMk cId="1503564095" sldId="301"/>
        </pc:sldMkLst>
        <pc:spChg chg="del">
          <ac:chgData name="Deborah Shaw" userId="79bf7848-a030-4096-934a-3abbfde4984a" providerId="ADAL" clId="{D2D28F3E-537C-4282-8178-3AAEAA0DEB79}" dt="2024-04-22T19:19:32.424" v="931" actId="21"/>
          <ac:spMkLst>
            <pc:docMk/>
            <pc:sldMk cId="1503564095" sldId="301"/>
            <ac:spMk id="19" creationId="{96675933-AE83-C642-B129-6E0008FE56FF}"/>
          </ac:spMkLst>
        </pc:spChg>
        <pc:spChg chg="add mod">
          <ac:chgData name="Deborah Shaw" userId="79bf7848-a030-4096-934a-3abbfde4984a" providerId="ADAL" clId="{D2D28F3E-537C-4282-8178-3AAEAA0DEB79}" dt="2024-04-22T19:16:28.750" v="879"/>
          <ac:spMkLst>
            <pc:docMk/>
            <pc:sldMk cId="1503564095" sldId="301"/>
            <ac:spMk id="21" creationId="{1BE68158-4278-F563-3579-9F8F3EDADC33}"/>
          </ac:spMkLst>
        </pc:spChg>
        <pc:spChg chg="add mod">
          <ac:chgData name="Deborah Shaw" userId="79bf7848-a030-4096-934a-3abbfde4984a" providerId="ADAL" clId="{D2D28F3E-537C-4282-8178-3AAEAA0DEB79}" dt="2024-04-22T19:18:32.925" v="913" actId="1076"/>
          <ac:spMkLst>
            <pc:docMk/>
            <pc:sldMk cId="1503564095" sldId="301"/>
            <ac:spMk id="23" creationId="{FA737641-4872-2DFD-E512-DAA38C143B34}"/>
          </ac:spMkLst>
        </pc:spChg>
        <pc:picChg chg="mod ord modCrop">
          <ac:chgData name="Deborah Shaw" userId="79bf7848-a030-4096-934a-3abbfde4984a" providerId="ADAL" clId="{D2D28F3E-537C-4282-8178-3AAEAA0DEB79}" dt="2024-04-22T19:19:09.290" v="921" actId="170"/>
          <ac:picMkLst>
            <pc:docMk/>
            <pc:sldMk cId="1503564095" sldId="301"/>
            <ac:picMk id="4" creationId="{14C53074-B022-0C66-3D65-8DF020DDCB42}"/>
          </ac:picMkLst>
        </pc:picChg>
        <pc:picChg chg="add mod ord">
          <ac:chgData name="Deborah Shaw" userId="79bf7848-a030-4096-934a-3abbfde4984a" providerId="ADAL" clId="{D2D28F3E-537C-4282-8178-3AAEAA0DEB79}" dt="2024-04-22T19:20:07.079" v="938" actId="14100"/>
          <ac:picMkLst>
            <pc:docMk/>
            <pc:sldMk cId="1503564095" sldId="301"/>
            <ac:picMk id="22" creationId="{2B4C0EDB-262F-1277-5F81-287514BD1243}"/>
          </ac:picMkLst>
        </pc:picChg>
      </pc:sldChg>
      <pc:sldChg chg="addSp delSp modSp mod">
        <pc:chgData name="Deborah Shaw" userId="79bf7848-a030-4096-934a-3abbfde4984a" providerId="ADAL" clId="{D2D28F3E-537C-4282-8178-3AAEAA0DEB79}" dt="2024-04-19T16:02:49.207" v="216" actId="21"/>
        <pc:sldMkLst>
          <pc:docMk/>
          <pc:sldMk cId="1746902362" sldId="302"/>
        </pc:sldMkLst>
        <pc:spChg chg="mod">
          <ac:chgData name="Deborah Shaw" userId="79bf7848-a030-4096-934a-3abbfde4984a" providerId="ADAL" clId="{D2D28F3E-537C-4282-8178-3AAEAA0DEB79}" dt="2024-04-19T15:43:36.037" v="21" actId="403"/>
          <ac:spMkLst>
            <pc:docMk/>
            <pc:sldMk cId="1746902362" sldId="302"/>
            <ac:spMk id="2" creationId="{71435F58-BDF4-C2F2-757F-C355D93A69B7}"/>
          </ac:spMkLst>
        </pc:spChg>
        <pc:spChg chg="mod">
          <ac:chgData name="Deborah Shaw" userId="79bf7848-a030-4096-934a-3abbfde4984a" providerId="ADAL" clId="{D2D28F3E-537C-4282-8178-3AAEAA0DEB79}" dt="2024-04-19T15:54:23.099" v="177" actId="20577"/>
          <ac:spMkLst>
            <pc:docMk/>
            <pc:sldMk cId="1746902362" sldId="302"/>
            <ac:spMk id="9" creationId="{4BBA6719-A395-49DD-36AA-4569111D3398}"/>
          </ac:spMkLst>
        </pc:spChg>
        <pc:spChg chg="mod">
          <ac:chgData name="Deborah Shaw" userId="79bf7848-a030-4096-934a-3abbfde4984a" providerId="ADAL" clId="{D2D28F3E-537C-4282-8178-3AAEAA0DEB79}" dt="2024-04-19T16:02:46.279" v="215" actId="164"/>
          <ac:spMkLst>
            <pc:docMk/>
            <pc:sldMk cId="1746902362" sldId="302"/>
            <ac:spMk id="15" creationId="{B42FA252-C4D8-9A2F-67A4-C009133691BE}"/>
          </ac:spMkLst>
        </pc:spChg>
        <pc:spChg chg="mod">
          <ac:chgData name="Deborah Shaw" userId="79bf7848-a030-4096-934a-3abbfde4984a" providerId="ADAL" clId="{D2D28F3E-537C-4282-8178-3AAEAA0DEB79}" dt="2024-04-19T16:02:46.279" v="215" actId="164"/>
          <ac:spMkLst>
            <pc:docMk/>
            <pc:sldMk cId="1746902362" sldId="302"/>
            <ac:spMk id="16" creationId="{AFAB853E-0CE6-7F2A-BFB5-38B478121AE1}"/>
          </ac:spMkLst>
        </pc:spChg>
        <pc:spChg chg="mod">
          <ac:chgData name="Deborah Shaw" userId="79bf7848-a030-4096-934a-3abbfde4984a" providerId="ADAL" clId="{D2D28F3E-537C-4282-8178-3AAEAA0DEB79}" dt="2024-04-19T16:02:46.279" v="215" actId="164"/>
          <ac:spMkLst>
            <pc:docMk/>
            <pc:sldMk cId="1746902362" sldId="302"/>
            <ac:spMk id="18" creationId="{1FE47BA3-AF89-FA03-7333-5501D51FAED1}"/>
          </ac:spMkLst>
        </pc:spChg>
        <pc:spChg chg="mod">
          <ac:chgData name="Deborah Shaw" userId="79bf7848-a030-4096-934a-3abbfde4984a" providerId="ADAL" clId="{D2D28F3E-537C-4282-8178-3AAEAA0DEB79}" dt="2024-04-19T16:02:46.279" v="215" actId="164"/>
          <ac:spMkLst>
            <pc:docMk/>
            <pc:sldMk cId="1746902362" sldId="302"/>
            <ac:spMk id="19" creationId="{960D4DCE-FBD9-1027-A2E8-81F0843D5CF9}"/>
          </ac:spMkLst>
        </pc:spChg>
        <pc:grpChg chg="add del mod">
          <ac:chgData name="Deborah Shaw" userId="79bf7848-a030-4096-934a-3abbfde4984a" providerId="ADAL" clId="{D2D28F3E-537C-4282-8178-3AAEAA0DEB79}" dt="2024-04-19T16:02:49.207" v="216" actId="21"/>
          <ac:grpSpMkLst>
            <pc:docMk/>
            <pc:sldMk cId="1746902362" sldId="302"/>
            <ac:grpSpMk id="3" creationId="{E89A7318-0349-3D06-ED6D-F1067F5DF7AE}"/>
          </ac:grpSpMkLst>
        </pc:grpChg>
      </pc:sldChg>
      <pc:sldChg chg="addSp delSp modSp mod">
        <pc:chgData name="Deborah Shaw" userId="79bf7848-a030-4096-934a-3abbfde4984a" providerId="ADAL" clId="{D2D28F3E-537C-4282-8178-3AAEAA0DEB79}" dt="2024-04-19T16:05:39.766" v="252" actId="1076"/>
        <pc:sldMkLst>
          <pc:docMk/>
          <pc:sldMk cId="704661536" sldId="303"/>
        </pc:sldMkLst>
        <pc:spChg chg="mod">
          <ac:chgData name="Deborah Shaw" userId="79bf7848-a030-4096-934a-3abbfde4984a" providerId="ADAL" clId="{D2D28F3E-537C-4282-8178-3AAEAA0DEB79}" dt="2024-04-19T15:56:03.792" v="205" actId="403"/>
          <ac:spMkLst>
            <pc:docMk/>
            <pc:sldMk cId="704661536" sldId="303"/>
            <ac:spMk id="2" creationId="{71435F58-BDF4-C2F2-757F-C355D93A69B7}"/>
          </ac:spMkLst>
        </pc:spChg>
        <pc:spChg chg="add mod ord">
          <ac:chgData name="Deborah Shaw" userId="79bf7848-a030-4096-934a-3abbfde4984a" providerId="ADAL" clId="{D2D28F3E-537C-4282-8178-3AAEAA0DEB79}" dt="2024-04-19T16:04:06.757" v="231" actId="171"/>
          <ac:spMkLst>
            <pc:docMk/>
            <pc:sldMk cId="704661536" sldId="303"/>
            <ac:spMk id="3" creationId="{E1E4BA65-9AD7-D4E7-F459-5C4CF3CE06AF}"/>
          </ac:spMkLst>
        </pc:spChg>
        <pc:spChg chg="mod">
          <ac:chgData name="Deborah Shaw" userId="79bf7848-a030-4096-934a-3abbfde4984a" providerId="ADAL" clId="{D2D28F3E-537C-4282-8178-3AAEAA0DEB79}" dt="2024-04-19T16:02:57.787" v="217"/>
          <ac:spMkLst>
            <pc:docMk/>
            <pc:sldMk cId="704661536" sldId="303"/>
            <ac:spMk id="5" creationId="{B42FA252-C4D8-9A2F-67A4-C009133691BE}"/>
          </ac:spMkLst>
        </pc:spChg>
        <pc:spChg chg="mod">
          <ac:chgData name="Deborah Shaw" userId="79bf7848-a030-4096-934a-3abbfde4984a" providerId="ADAL" clId="{D2D28F3E-537C-4282-8178-3AAEAA0DEB79}" dt="2024-04-19T16:02:57.787" v="217"/>
          <ac:spMkLst>
            <pc:docMk/>
            <pc:sldMk cId="704661536" sldId="303"/>
            <ac:spMk id="6" creationId="{AFAB853E-0CE6-7F2A-BFB5-38B478121AE1}"/>
          </ac:spMkLst>
        </pc:spChg>
        <pc:spChg chg="mod">
          <ac:chgData name="Deborah Shaw" userId="79bf7848-a030-4096-934a-3abbfde4984a" providerId="ADAL" clId="{D2D28F3E-537C-4282-8178-3AAEAA0DEB79}" dt="2024-04-19T16:02:57.787" v="217"/>
          <ac:spMkLst>
            <pc:docMk/>
            <pc:sldMk cId="704661536" sldId="303"/>
            <ac:spMk id="7" creationId="{1FE47BA3-AF89-FA03-7333-5501D51FAED1}"/>
          </ac:spMkLst>
        </pc:spChg>
        <pc:spChg chg="ord">
          <ac:chgData name="Deborah Shaw" userId="79bf7848-a030-4096-934a-3abbfde4984a" providerId="ADAL" clId="{D2D28F3E-537C-4282-8178-3AAEAA0DEB79}" dt="2024-04-19T16:04:18.128" v="233" actId="171"/>
          <ac:spMkLst>
            <pc:docMk/>
            <pc:sldMk cId="704661536" sldId="303"/>
            <ac:spMk id="8" creationId="{E7A16FF9-A1B0-222E-63C7-28109CC2C932}"/>
          </ac:spMkLst>
        </pc:spChg>
        <pc:spChg chg="del">
          <ac:chgData name="Deborah Shaw" userId="79bf7848-a030-4096-934a-3abbfde4984a" providerId="ADAL" clId="{D2D28F3E-537C-4282-8178-3AAEAA0DEB79}" dt="2024-04-19T15:56:30.658" v="208" actId="21"/>
          <ac:spMkLst>
            <pc:docMk/>
            <pc:sldMk cId="704661536" sldId="303"/>
            <ac:spMk id="9" creationId="{4BBA6719-A395-49DD-36AA-4569111D3398}"/>
          </ac:spMkLst>
        </pc:spChg>
        <pc:spChg chg="mod">
          <ac:chgData name="Deborah Shaw" userId="79bf7848-a030-4096-934a-3abbfde4984a" providerId="ADAL" clId="{D2D28F3E-537C-4282-8178-3AAEAA0DEB79}" dt="2024-04-19T16:02:57.787" v="217"/>
          <ac:spMkLst>
            <pc:docMk/>
            <pc:sldMk cId="704661536" sldId="303"/>
            <ac:spMk id="10" creationId="{960D4DCE-FBD9-1027-A2E8-81F0843D5CF9}"/>
          </ac:spMkLst>
        </pc:spChg>
        <pc:spChg chg="mod">
          <ac:chgData name="Deborah Shaw" userId="79bf7848-a030-4096-934a-3abbfde4984a" providerId="ADAL" clId="{D2D28F3E-537C-4282-8178-3AAEAA0DEB79}" dt="2024-04-19T16:04:34.866" v="237" actId="1076"/>
          <ac:spMkLst>
            <pc:docMk/>
            <pc:sldMk cId="704661536" sldId="303"/>
            <ac:spMk id="11" creationId="{48A291DA-8ED4-A52E-AFE5-0D549B8CCA67}"/>
          </ac:spMkLst>
        </pc:spChg>
        <pc:spChg chg="mod">
          <ac:chgData name="Deborah Shaw" userId="79bf7848-a030-4096-934a-3abbfde4984a" providerId="ADAL" clId="{D2D28F3E-537C-4282-8178-3AAEAA0DEB79}" dt="2024-04-19T16:05:02.208" v="245" actId="403"/>
          <ac:spMkLst>
            <pc:docMk/>
            <pc:sldMk cId="704661536" sldId="303"/>
            <ac:spMk id="12" creationId="{59C57EF5-D590-613D-72C5-89CC4183D4C3}"/>
          </ac:spMkLst>
        </pc:spChg>
        <pc:spChg chg="mod">
          <ac:chgData name="Deborah Shaw" userId="79bf7848-a030-4096-934a-3abbfde4984a" providerId="ADAL" clId="{D2D28F3E-537C-4282-8178-3AAEAA0DEB79}" dt="2024-04-19T16:05:39.766" v="252" actId="1076"/>
          <ac:spMkLst>
            <pc:docMk/>
            <pc:sldMk cId="704661536" sldId="303"/>
            <ac:spMk id="13" creationId="{4A3BA2D9-8798-E5C7-DE3D-C4B6E663A5CE}"/>
          </ac:spMkLst>
        </pc:spChg>
        <pc:spChg chg="mod">
          <ac:chgData name="Deborah Shaw" userId="79bf7848-a030-4096-934a-3abbfde4984a" providerId="ADAL" clId="{D2D28F3E-537C-4282-8178-3AAEAA0DEB79}" dt="2024-04-19T16:05:33.367" v="251" actId="14100"/>
          <ac:spMkLst>
            <pc:docMk/>
            <pc:sldMk cId="704661536" sldId="303"/>
            <ac:spMk id="14" creationId="{75CE2233-DD75-083C-0978-3AB1F92BA286}"/>
          </ac:spMkLst>
        </pc:spChg>
        <pc:spChg chg="del">
          <ac:chgData name="Deborah Shaw" userId="79bf7848-a030-4096-934a-3abbfde4984a" providerId="ADAL" clId="{D2D28F3E-537C-4282-8178-3AAEAA0DEB79}" dt="2024-04-19T16:03:03.327" v="219" actId="21"/>
          <ac:spMkLst>
            <pc:docMk/>
            <pc:sldMk cId="704661536" sldId="303"/>
            <ac:spMk id="15" creationId="{B42FA252-C4D8-9A2F-67A4-C009133691BE}"/>
          </ac:spMkLst>
        </pc:spChg>
        <pc:spChg chg="del">
          <ac:chgData name="Deborah Shaw" userId="79bf7848-a030-4096-934a-3abbfde4984a" providerId="ADAL" clId="{D2D28F3E-537C-4282-8178-3AAEAA0DEB79}" dt="2024-04-19T16:03:09.757" v="222" actId="21"/>
          <ac:spMkLst>
            <pc:docMk/>
            <pc:sldMk cId="704661536" sldId="303"/>
            <ac:spMk id="16" creationId="{AFAB853E-0CE6-7F2A-BFB5-38B478121AE1}"/>
          </ac:spMkLst>
        </pc:spChg>
        <pc:spChg chg="del">
          <ac:chgData name="Deborah Shaw" userId="79bf7848-a030-4096-934a-3abbfde4984a" providerId="ADAL" clId="{D2D28F3E-537C-4282-8178-3AAEAA0DEB79}" dt="2024-04-19T16:03:04.929" v="220" actId="21"/>
          <ac:spMkLst>
            <pc:docMk/>
            <pc:sldMk cId="704661536" sldId="303"/>
            <ac:spMk id="18" creationId="{1FE47BA3-AF89-FA03-7333-5501D51FAED1}"/>
          </ac:spMkLst>
        </pc:spChg>
        <pc:spChg chg="del">
          <ac:chgData name="Deborah Shaw" userId="79bf7848-a030-4096-934a-3abbfde4984a" providerId="ADAL" clId="{D2D28F3E-537C-4282-8178-3AAEAA0DEB79}" dt="2024-04-19T16:03:06.497" v="221" actId="21"/>
          <ac:spMkLst>
            <pc:docMk/>
            <pc:sldMk cId="704661536" sldId="303"/>
            <ac:spMk id="19" creationId="{960D4DCE-FBD9-1027-A2E8-81F0843D5CF9}"/>
          </ac:spMkLst>
        </pc:spChg>
        <pc:grpChg chg="add mod">
          <ac:chgData name="Deborah Shaw" userId="79bf7848-a030-4096-934a-3abbfde4984a" providerId="ADAL" clId="{D2D28F3E-537C-4282-8178-3AAEAA0DEB79}" dt="2024-04-19T16:03:16.416" v="223" actId="1076"/>
          <ac:grpSpMkLst>
            <pc:docMk/>
            <pc:sldMk cId="704661536" sldId="303"/>
            <ac:grpSpMk id="4" creationId="{E89A7318-0349-3D06-ED6D-F1067F5DF7AE}"/>
          </ac:grpSpMkLst>
        </pc:grpChg>
      </pc:sldChg>
      <pc:sldChg chg="addSp delSp modSp mod">
        <pc:chgData name="Deborah Shaw" userId="79bf7848-a030-4096-934a-3abbfde4984a" providerId="ADAL" clId="{D2D28F3E-537C-4282-8178-3AAEAA0DEB79}" dt="2024-04-19T17:58:36.795" v="434" actId="207"/>
        <pc:sldMkLst>
          <pc:docMk/>
          <pc:sldMk cId="908258537" sldId="304"/>
        </pc:sldMkLst>
        <pc:spChg chg="del mod">
          <ac:chgData name="Deborah Shaw" userId="79bf7848-a030-4096-934a-3abbfde4984a" providerId="ADAL" clId="{D2D28F3E-537C-4282-8178-3AAEAA0DEB79}" dt="2024-04-19T17:55:37.471" v="393" actId="21"/>
          <ac:spMkLst>
            <pc:docMk/>
            <pc:sldMk cId="908258537" sldId="304"/>
            <ac:spMk id="2" creationId="{C8985D88-0BBF-FB64-4028-8CAD726FABCE}"/>
          </ac:spMkLst>
        </pc:spChg>
        <pc:spChg chg="add mod">
          <ac:chgData name="Deborah Shaw" userId="79bf7848-a030-4096-934a-3abbfde4984a" providerId="ADAL" clId="{D2D28F3E-537C-4282-8178-3AAEAA0DEB79}" dt="2024-04-19T17:50:38.437" v="307" actId="1076"/>
          <ac:spMkLst>
            <pc:docMk/>
            <pc:sldMk cId="908258537" sldId="304"/>
            <ac:spMk id="5" creationId="{199B401D-8492-5CAF-D242-65162BA04C31}"/>
          </ac:spMkLst>
        </pc:spChg>
        <pc:spChg chg="del">
          <ac:chgData name="Deborah Shaw" userId="79bf7848-a030-4096-934a-3abbfde4984a" providerId="ADAL" clId="{D2D28F3E-537C-4282-8178-3AAEAA0DEB79}" dt="2024-04-19T17:49:02.851" v="291" actId="21"/>
          <ac:spMkLst>
            <pc:docMk/>
            <pc:sldMk cId="908258537" sldId="304"/>
            <ac:spMk id="6" creationId="{0CDE5A40-0800-4DE3-03A1-A270206E6DB3}"/>
          </ac:spMkLst>
        </pc:spChg>
        <pc:spChg chg="mod">
          <ac:chgData name="Deborah Shaw" userId="79bf7848-a030-4096-934a-3abbfde4984a" providerId="ADAL" clId="{D2D28F3E-537C-4282-8178-3AAEAA0DEB79}" dt="2024-04-19T17:58:21.823" v="433" actId="1076"/>
          <ac:spMkLst>
            <pc:docMk/>
            <pc:sldMk cId="908258537" sldId="304"/>
            <ac:spMk id="7" creationId="{63D1E45A-4F75-B992-8FB0-42827F5DC0E9}"/>
          </ac:spMkLst>
        </pc:spChg>
        <pc:spChg chg="del">
          <ac:chgData name="Deborah Shaw" userId="79bf7848-a030-4096-934a-3abbfde4984a" providerId="ADAL" clId="{D2D28F3E-537C-4282-8178-3AAEAA0DEB79}" dt="2024-04-19T17:49:04.170" v="292" actId="21"/>
          <ac:spMkLst>
            <pc:docMk/>
            <pc:sldMk cId="908258537" sldId="304"/>
            <ac:spMk id="8" creationId="{7DFA4A7A-28D1-777C-E02C-C3C52E84B35B}"/>
          </ac:spMkLst>
        </pc:spChg>
        <pc:spChg chg="del">
          <ac:chgData name="Deborah Shaw" userId="79bf7848-a030-4096-934a-3abbfde4984a" providerId="ADAL" clId="{D2D28F3E-537C-4282-8178-3AAEAA0DEB79}" dt="2024-04-19T17:49:05.605" v="293" actId="21"/>
          <ac:spMkLst>
            <pc:docMk/>
            <pc:sldMk cId="908258537" sldId="304"/>
            <ac:spMk id="9" creationId="{0EB0F24E-0444-9393-84B2-05EF783A5950}"/>
          </ac:spMkLst>
        </pc:spChg>
        <pc:spChg chg="mod">
          <ac:chgData name="Deborah Shaw" userId="79bf7848-a030-4096-934a-3abbfde4984a" providerId="ADAL" clId="{D2D28F3E-537C-4282-8178-3AAEAA0DEB79}" dt="2024-04-19T17:58:36.795" v="434" actId="207"/>
          <ac:spMkLst>
            <pc:docMk/>
            <pc:sldMk cId="908258537" sldId="304"/>
            <ac:spMk id="10" creationId="{3B74B99B-900D-0521-BA13-B4ED9D682C71}"/>
          </ac:spMkLst>
        </pc:spChg>
        <pc:spChg chg="add mod">
          <ac:chgData name="Deborah Shaw" userId="79bf7848-a030-4096-934a-3abbfde4984a" providerId="ADAL" clId="{D2D28F3E-537C-4282-8178-3AAEAA0DEB79}" dt="2024-04-19T17:50:14.934" v="304" actId="1076"/>
          <ac:spMkLst>
            <pc:docMk/>
            <pc:sldMk cId="908258537" sldId="304"/>
            <ac:spMk id="11" creationId="{F6F7B364-25CE-0218-8D28-7F970BAF23C3}"/>
          </ac:spMkLst>
        </pc:spChg>
        <pc:spChg chg="add mod">
          <ac:chgData name="Deborah Shaw" userId="79bf7848-a030-4096-934a-3abbfde4984a" providerId="ADAL" clId="{D2D28F3E-537C-4282-8178-3AAEAA0DEB79}" dt="2024-04-19T17:50:08.385" v="303" actId="1076"/>
          <ac:spMkLst>
            <pc:docMk/>
            <pc:sldMk cId="908258537" sldId="304"/>
            <ac:spMk id="12" creationId="{217A6694-231E-B6A9-D163-5C5B987CDF90}"/>
          </ac:spMkLst>
        </pc:spChg>
        <pc:spChg chg="add mod">
          <ac:chgData name="Deborah Shaw" userId="79bf7848-a030-4096-934a-3abbfde4984a" providerId="ADAL" clId="{D2D28F3E-537C-4282-8178-3AAEAA0DEB79}" dt="2024-04-19T17:55:51.182" v="395" actId="1076"/>
          <ac:spMkLst>
            <pc:docMk/>
            <pc:sldMk cId="908258537" sldId="304"/>
            <ac:spMk id="13" creationId="{6509544F-7610-AC57-89EA-62D1A1E8917E}"/>
          </ac:spMkLst>
        </pc:spChg>
        <pc:spChg chg="add del mod">
          <ac:chgData name="Deborah Shaw" userId="79bf7848-a030-4096-934a-3abbfde4984a" providerId="ADAL" clId="{D2D28F3E-537C-4282-8178-3AAEAA0DEB79}" dt="2024-04-19T17:55:44.755" v="394" actId="21"/>
          <ac:spMkLst>
            <pc:docMk/>
            <pc:sldMk cId="908258537" sldId="304"/>
            <ac:spMk id="15" creationId="{1AC960CD-C7A9-4ECF-D55E-7FD123C854E9}"/>
          </ac:spMkLst>
        </pc:spChg>
      </pc:sldChg>
      <pc:sldChg chg="modSp mod">
        <pc:chgData name="Deborah Shaw" userId="79bf7848-a030-4096-934a-3abbfde4984a" providerId="ADAL" clId="{D2D28F3E-537C-4282-8178-3AAEAA0DEB79}" dt="2024-04-19T17:59:03.225" v="444" actId="1076"/>
        <pc:sldMkLst>
          <pc:docMk/>
          <pc:sldMk cId="2437576786" sldId="305"/>
        </pc:sldMkLst>
        <pc:spChg chg="mod">
          <ac:chgData name="Deborah Shaw" userId="79bf7848-a030-4096-934a-3abbfde4984a" providerId="ADAL" clId="{D2D28F3E-537C-4282-8178-3AAEAA0DEB79}" dt="2024-04-19T17:59:03.225" v="444" actId="1076"/>
          <ac:spMkLst>
            <pc:docMk/>
            <pc:sldMk cId="2437576786" sldId="305"/>
            <ac:spMk id="5" creationId="{CB1E4258-2656-5E96-1345-1CDB9B43F1F1}"/>
          </ac:spMkLst>
        </pc:spChg>
      </pc:sldChg>
    </pc:docChg>
  </pc:docChgLst>
  <pc:docChgLst>
    <pc:chgData name="Deborah Shaw" userId="S::deborah_shaw@wycliffeassociates.org::79bf7848-a030-4096-934a-3abbfde4984a" providerId="AD" clId="Web-{979E393F-5134-4DF2-78C0-C4CBAB16B35C}"/>
    <pc:docChg chg="modSld">
      <pc:chgData name="Deborah Shaw" userId="S::deborah_shaw@wycliffeassociates.org::79bf7848-a030-4096-934a-3abbfde4984a" providerId="AD" clId="Web-{979E393F-5134-4DF2-78C0-C4CBAB16B35C}" dt="2023-12-26T12:20:55.491" v="25"/>
      <pc:docMkLst>
        <pc:docMk/>
      </pc:docMkLst>
      <pc:sldChg chg="delAnim">
        <pc:chgData name="Deborah Shaw" userId="S::deborah_shaw@wycliffeassociates.org::79bf7848-a030-4096-934a-3abbfde4984a" providerId="AD" clId="Web-{979E393F-5134-4DF2-78C0-C4CBAB16B35C}" dt="2023-12-26T12:20:55.491" v="25"/>
        <pc:sldMkLst>
          <pc:docMk/>
          <pc:sldMk cId="285893299" sldId="286"/>
        </pc:sldMkLst>
      </pc:sldChg>
      <pc:sldChg chg="delAnim">
        <pc:chgData name="Deborah Shaw" userId="S::deborah_shaw@wycliffeassociates.org::79bf7848-a030-4096-934a-3abbfde4984a" providerId="AD" clId="Web-{979E393F-5134-4DF2-78C0-C4CBAB16B35C}" dt="2023-12-26T12:19:56.271" v="5"/>
        <pc:sldMkLst>
          <pc:docMk/>
          <pc:sldMk cId="1746902362" sldId="302"/>
        </pc:sldMkLst>
      </pc:sldChg>
      <pc:sldChg chg="delAnim">
        <pc:chgData name="Deborah Shaw" userId="S::deborah_shaw@wycliffeassociates.org::79bf7848-a030-4096-934a-3abbfde4984a" providerId="AD" clId="Web-{979E393F-5134-4DF2-78C0-C4CBAB16B35C}" dt="2023-12-26T12:20:11.631" v="15"/>
        <pc:sldMkLst>
          <pc:docMk/>
          <pc:sldMk cId="704661536" sldId="303"/>
        </pc:sldMkLst>
      </pc:sldChg>
      <pc:sldChg chg="delAnim">
        <pc:chgData name="Deborah Shaw" userId="S::deborah_shaw@wycliffeassociates.org::79bf7848-a030-4096-934a-3abbfde4984a" providerId="AD" clId="Web-{979E393F-5134-4DF2-78C0-C4CBAB16B35C}" dt="2023-12-26T12:20:27.959" v="23"/>
        <pc:sldMkLst>
          <pc:docMk/>
          <pc:sldMk cId="908258537" sldId="304"/>
        </pc:sldMkLst>
      </pc:sldChg>
    </pc:docChg>
  </pc:docChgLst>
  <pc:docChgLst>
    <pc:chgData name="Deborah Shaw" userId="79bf7848-a030-4096-934a-3abbfde4984a" providerId="ADAL" clId="{053874B9-15B7-413F-8C40-089D371C116B}"/>
    <pc:docChg chg="custSel addSld delSld modSld sldOrd">
      <pc:chgData name="Deborah Shaw" userId="79bf7848-a030-4096-934a-3abbfde4984a" providerId="ADAL" clId="{053874B9-15B7-413F-8C40-089D371C116B}" dt="2023-12-26T12:16:42.869" v="62"/>
      <pc:docMkLst>
        <pc:docMk/>
      </pc:docMkLst>
      <pc:sldChg chg="delSp modSp del mod">
        <pc:chgData name="Deborah Shaw" userId="79bf7848-a030-4096-934a-3abbfde4984a" providerId="ADAL" clId="{053874B9-15B7-413F-8C40-089D371C116B}" dt="2023-12-26T12:14:59.433" v="53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053874B9-15B7-413F-8C40-089D371C116B}" dt="2023-12-26T12:13:46.843" v="45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053874B9-15B7-413F-8C40-089D371C116B}" dt="2023-12-26T12:13:28.243" v="41" actId="21"/>
          <ac:picMkLst>
            <pc:docMk/>
            <pc:sldMk cId="2126766571" sldId="260"/>
            <ac:picMk id="3" creationId="{E34A6EBA-C09E-4484-BE1B-D3F5496F27FD}"/>
          </ac:picMkLst>
        </pc:picChg>
      </pc:sldChg>
      <pc:sldChg chg="delSp mod delAnim">
        <pc:chgData name="Deborah Shaw" userId="79bf7848-a030-4096-934a-3abbfde4984a" providerId="ADAL" clId="{053874B9-15B7-413F-8C40-089D371C116B}" dt="2023-12-26T12:16:02.053" v="56" actId="21"/>
        <pc:sldMkLst>
          <pc:docMk/>
          <pc:sldMk cId="669494444" sldId="285"/>
        </pc:sldMkLst>
        <pc:spChg chg="del">
          <ac:chgData name="Deborah Shaw" userId="79bf7848-a030-4096-934a-3abbfde4984a" providerId="ADAL" clId="{053874B9-15B7-413F-8C40-089D371C116B}" dt="2023-12-26T12:16:02.053" v="56" actId="21"/>
          <ac:spMkLst>
            <pc:docMk/>
            <pc:sldMk cId="669494444" sldId="285"/>
            <ac:spMk id="7" creationId="{63D1E45A-4F75-B992-8FB0-42827F5DC0E9}"/>
          </ac:spMkLst>
        </pc:spChg>
        <pc:spChg chg="del">
          <ac:chgData name="Deborah Shaw" userId="79bf7848-a030-4096-934a-3abbfde4984a" providerId="ADAL" clId="{053874B9-15B7-413F-8C40-089D371C116B}" dt="2023-12-26T12:16:02.053" v="56" actId="21"/>
          <ac:spMkLst>
            <pc:docMk/>
            <pc:sldMk cId="669494444" sldId="285"/>
            <ac:spMk id="10" creationId="{3B74B99B-900D-0521-BA13-B4ED9D682C71}"/>
          </ac:spMkLst>
        </pc:spChg>
      </pc:sldChg>
      <pc:sldChg chg="delSp modSp del mod delAnim">
        <pc:chgData name="Deborah Shaw" userId="79bf7848-a030-4096-934a-3abbfde4984a" providerId="ADAL" clId="{053874B9-15B7-413F-8C40-089D371C116B}" dt="2023-12-26T12:13:20.029" v="40" actId="2696"/>
        <pc:sldMkLst>
          <pc:docMk/>
          <pc:sldMk cId="3165154610" sldId="289"/>
        </pc:sldMkLst>
        <pc:spChg chg="mod">
          <ac:chgData name="Deborah Shaw" userId="79bf7848-a030-4096-934a-3abbfde4984a" providerId="ADAL" clId="{053874B9-15B7-413F-8C40-089D371C116B}" dt="2023-12-26T12:12:32.409" v="39" actId="20577"/>
          <ac:spMkLst>
            <pc:docMk/>
            <pc:sldMk cId="3165154610" sldId="289"/>
            <ac:spMk id="9" creationId="{4BBA6719-A395-49DD-36AA-4569111D3398}"/>
          </ac:spMkLst>
        </pc:spChg>
        <pc:spChg chg="del">
          <ac:chgData name="Deborah Shaw" userId="79bf7848-a030-4096-934a-3abbfde4984a" providerId="ADAL" clId="{053874B9-15B7-413F-8C40-089D371C116B}" dt="2023-12-26T12:11:53.749" v="9" actId="21"/>
          <ac:spMkLst>
            <pc:docMk/>
            <pc:sldMk cId="3165154610" sldId="289"/>
            <ac:spMk id="11" creationId="{48A291DA-8ED4-A52E-AFE5-0D549B8CCA67}"/>
          </ac:spMkLst>
        </pc:spChg>
        <pc:spChg chg="del">
          <ac:chgData name="Deborah Shaw" userId="79bf7848-a030-4096-934a-3abbfde4984a" providerId="ADAL" clId="{053874B9-15B7-413F-8C40-089D371C116B}" dt="2023-12-26T12:11:57.119" v="10" actId="21"/>
          <ac:spMkLst>
            <pc:docMk/>
            <pc:sldMk cId="3165154610" sldId="289"/>
            <ac:spMk id="12" creationId="{59C57EF5-D590-613D-72C5-89CC4183D4C3}"/>
          </ac:spMkLst>
        </pc:spChg>
        <pc:spChg chg="del">
          <ac:chgData name="Deborah Shaw" userId="79bf7848-a030-4096-934a-3abbfde4984a" providerId="ADAL" clId="{053874B9-15B7-413F-8C40-089D371C116B}" dt="2023-12-26T12:11:59.846" v="11" actId="21"/>
          <ac:spMkLst>
            <pc:docMk/>
            <pc:sldMk cId="3165154610" sldId="289"/>
            <ac:spMk id="13" creationId="{4A3BA2D9-8798-E5C7-DE3D-C4B6E663A5CE}"/>
          </ac:spMkLst>
        </pc:spChg>
        <pc:spChg chg="del">
          <ac:chgData name="Deborah Shaw" userId="79bf7848-a030-4096-934a-3abbfde4984a" providerId="ADAL" clId="{053874B9-15B7-413F-8C40-089D371C116B}" dt="2023-12-26T12:12:04.718" v="12" actId="21"/>
          <ac:spMkLst>
            <pc:docMk/>
            <pc:sldMk cId="3165154610" sldId="289"/>
            <ac:spMk id="14" creationId="{75CE2233-DD75-083C-0978-3AB1F92BA286}"/>
          </ac:spMkLst>
        </pc:spChg>
      </pc:sldChg>
      <pc:sldChg chg="del ord">
        <pc:chgData name="Deborah Shaw" userId="79bf7848-a030-4096-934a-3abbfde4984a" providerId="ADAL" clId="{053874B9-15B7-413F-8C40-089D371C116B}" dt="2023-12-26T12:09:03.004" v="2" actId="2696"/>
        <pc:sldMkLst>
          <pc:docMk/>
          <pc:sldMk cId="3829610916" sldId="295"/>
        </pc:sldMkLst>
      </pc:sldChg>
      <pc:sldChg chg="modSp mod">
        <pc:chgData name="Deborah Shaw" userId="79bf7848-a030-4096-934a-3abbfde4984a" providerId="ADAL" clId="{053874B9-15B7-413F-8C40-089D371C116B}" dt="2023-12-26T12:14:46.448" v="52" actId="20577"/>
        <pc:sldMkLst>
          <pc:docMk/>
          <pc:sldMk cId="3629754069" sldId="299"/>
        </pc:sldMkLst>
        <pc:spChg chg="mod">
          <ac:chgData name="Deborah Shaw" userId="79bf7848-a030-4096-934a-3abbfde4984a" providerId="ADAL" clId="{053874B9-15B7-413F-8C40-089D371C116B}" dt="2023-12-26T12:14:46.448" v="52" actId="20577"/>
          <ac:spMkLst>
            <pc:docMk/>
            <pc:sldMk cId="3629754069" sldId="299"/>
            <ac:spMk id="3" creationId="{117E80A5-0A88-072D-D373-1B79DB1B2DCA}"/>
          </ac:spMkLst>
        </pc:spChg>
        <pc:spChg chg="mod">
          <ac:chgData name="Deborah Shaw" userId="79bf7848-a030-4096-934a-3abbfde4984a" providerId="ADAL" clId="{053874B9-15B7-413F-8C40-089D371C116B}" dt="2023-12-26T12:13:52.031" v="46"/>
          <ac:spMkLst>
            <pc:docMk/>
            <pc:sldMk cId="3629754069" sldId="299"/>
            <ac:spMk id="7" creationId="{6D1C5468-2E27-9AF9-E8A7-9D00C2F6695F}"/>
          </ac:spMkLst>
        </pc:spChg>
        <pc:picChg chg="mod">
          <ac:chgData name="Deborah Shaw" userId="79bf7848-a030-4096-934a-3abbfde4984a" providerId="ADAL" clId="{053874B9-15B7-413F-8C40-089D371C116B}" dt="2023-12-26T12:13:34.351" v="42" actId="14826"/>
          <ac:picMkLst>
            <pc:docMk/>
            <pc:sldMk cId="3629754069" sldId="299"/>
            <ac:picMk id="6" creationId="{4B1342BB-B465-1A3D-28BC-F5045ABD0A0E}"/>
          </ac:picMkLst>
        </pc:picChg>
      </pc:sldChg>
      <pc:sldChg chg="modSp mod">
        <pc:chgData name="Deborah Shaw" userId="79bf7848-a030-4096-934a-3abbfde4984a" providerId="ADAL" clId="{053874B9-15B7-413F-8C40-089D371C116B}" dt="2023-12-26T12:15:13.355" v="54" actId="1076"/>
        <pc:sldMkLst>
          <pc:docMk/>
          <pc:sldMk cId="3148065723" sldId="300"/>
        </pc:sldMkLst>
        <pc:spChg chg="mod">
          <ac:chgData name="Deborah Shaw" userId="79bf7848-a030-4096-934a-3abbfde4984a" providerId="ADAL" clId="{053874B9-15B7-413F-8C40-089D371C116B}" dt="2023-12-26T12:15:13.355" v="54" actId="1076"/>
          <ac:spMkLst>
            <pc:docMk/>
            <pc:sldMk cId="3148065723" sldId="300"/>
            <ac:spMk id="4" creationId="{0B85AB30-0EB3-6454-19C2-FA339506AAD4}"/>
          </ac:spMkLst>
        </pc:spChg>
      </pc:sldChg>
      <pc:sldChg chg="delSp add mod delAnim">
        <pc:chgData name="Deborah Shaw" userId="79bf7848-a030-4096-934a-3abbfde4984a" providerId="ADAL" clId="{053874B9-15B7-413F-8C40-089D371C116B}" dt="2023-12-26T12:11:44.360" v="8" actId="21"/>
        <pc:sldMkLst>
          <pc:docMk/>
          <pc:sldMk cId="1746902362" sldId="302"/>
        </pc:sldMkLst>
        <pc:spChg chg="del">
          <ac:chgData name="Deborah Shaw" userId="79bf7848-a030-4096-934a-3abbfde4984a" providerId="ADAL" clId="{053874B9-15B7-413F-8C40-089D371C116B}" dt="2023-12-26T12:11:34.006" v="5" actId="21"/>
          <ac:spMkLst>
            <pc:docMk/>
            <pc:sldMk cId="1746902362" sldId="302"/>
            <ac:spMk id="11" creationId="{48A291DA-8ED4-A52E-AFE5-0D549B8CCA67}"/>
          </ac:spMkLst>
        </pc:spChg>
        <pc:spChg chg="del">
          <ac:chgData name="Deborah Shaw" userId="79bf7848-a030-4096-934a-3abbfde4984a" providerId="ADAL" clId="{053874B9-15B7-413F-8C40-089D371C116B}" dt="2023-12-26T12:11:37.599" v="6" actId="21"/>
          <ac:spMkLst>
            <pc:docMk/>
            <pc:sldMk cId="1746902362" sldId="302"/>
            <ac:spMk id="12" creationId="{59C57EF5-D590-613D-72C5-89CC4183D4C3}"/>
          </ac:spMkLst>
        </pc:spChg>
        <pc:spChg chg="del">
          <ac:chgData name="Deborah Shaw" userId="79bf7848-a030-4096-934a-3abbfde4984a" providerId="ADAL" clId="{053874B9-15B7-413F-8C40-089D371C116B}" dt="2023-12-26T12:11:40.039" v="7" actId="21"/>
          <ac:spMkLst>
            <pc:docMk/>
            <pc:sldMk cId="1746902362" sldId="302"/>
            <ac:spMk id="13" creationId="{4A3BA2D9-8798-E5C7-DE3D-C4B6E663A5CE}"/>
          </ac:spMkLst>
        </pc:spChg>
        <pc:spChg chg="del">
          <ac:chgData name="Deborah Shaw" userId="79bf7848-a030-4096-934a-3abbfde4984a" providerId="ADAL" clId="{053874B9-15B7-413F-8C40-089D371C116B}" dt="2023-12-26T12:11:44.360" v="8" actId="21"/>
          <ac:spMkLst>
            <pc:docMk/>
            <pc:sldMk cId="1746902362" sldId="302"/>
            <ac:spMk id="14" creationId="{75CE2233-DD75-083C-0978-3AB1F92BA286}"/>
          </ac:spMkLst>
        </pc:spChg>
      </pc:sldChg>
      <pc:sldChg chg="add">
        <pc:chgData name="Deborah Shaw" userId="79bf7848-a030-4096-934a-3abbfde4984a" providerId="ADAL" clId="{053874B9-15B7-413F-8C40-089D371C116B}" dt="2023-12-26T12:11:18.918" v="4" actId="2890"/>
        <pc:sldMkLst>
          <pc:docMk/>
          <pc:sldMk cId="704661536" sldId="303"/>
        </pc:sldMkLst>
      </pc:sldChg>
      <pc:sldChg chg="add">
        <pc:chgData name="Deborah Shaw" userId="79bf7848-a030-4096-934a-3abbfde4984a" providerId="ADAL" clId="{053874B9-15B7-413F-8C40-089D371C116B}" dt="2023-12-26T12:15:37.113" v="55" actId="2890"/>
        <pc:sldMkLst>
          <pc:docMk/>
          <pc:sldMk cId="908258537" sldId="304"/>
        </pc:sldMkLst>
      </pc:sldChg>
      <pc:sldChg chg="addSp delSp modSp add mod ord delAnim">
        <pc:chgData name="Deborah Shaw" userId="79bf7848-a030-4096-934a-3abbfde4984a" providerId="ADAL" clId="{053874B9-15B7-413F-8C40-089D371C116B}" dt="2023-12-26T12:16:42.869" v="62"/>
        <pc:sldMkLst>
          <pc:docMk/>
          <pc:sldMk cId="2437576786" sldId="305"/>
        </pc:sldMkLst>
        <pc:spChg chg="del">
          <ac:chgData name="Deborah Shaw" userId="79bf7848-a030-4096-934a-3abbfde4984a" providerId="ADAL" clId="{053874B9-15B7-413F-8C40-089D371C116B}" dt="2023-12-26T12:16:33.175" v="59" actId="21"/>
          <ac:spMkLst>
            <pc:docMk/>
            <pc:sldMk cId="2437576786" sldId="305"/>
            <ac:spMk id="2" creationId="{4EDF9E42-20AA-2A49-A786-57C5AFB37935}"/>
          </ac:spMkLst>
        </pc:spChg>
        <pc:spChg chg="del">
          <ac:chgData name="Deborah Shaw" userId="79bf7848-a030-4096-934a-3abbfde4984a" providerId="ADAL" clId="{053874B9-15B7-413F-8C40-089D371C116B}" dt="2023-12-26T12:16:25.091" v="58" actId="21"/>
          <ac:spMkLst>
            <pc:docMk/>
            <pc:sldMk cId="2437576786" sldId="305"/>
            <ac:spMk id="6" creationId="{D27F6B58-A8C1-9714-A59C-073264D92F1D}"/>
          </ac:spMkLst>
        </pc:spChg>
        <pc:spChg chg="add del mod">
          <ac:chgData name="Deborah Shaw" userId="79bf7848-a030-4096-934a-3abbfde4984a" providerId="ADAL" clId="{053874B9-15B7-413F-8C40-089D371C116B}" dt="2023-12-26T12:16:36.656" v="60" actId="21"/>
          <ac:spMkLst>
            <pc:docMk/>
            <pc:sldMk cId="2437576786" sldId="305"/>
            <ac:spMk id="7" creationId="{AB154C0C-CEBE-F456-1911-892AAAAD3D59}"/>
          </ac:spMkLst>
        </pc:spChg>
      </pc:sldChg>
    </pc:docChg>
  </pc:docChgLst>
  <pc:docChgLst>
    <pc:chgData name="Deborah Shaw" userId="S::deborah_shaw@wycliffeassociates.org::79bf7848-a030-4096-934a-3abbfde4984a" providerId="AD" clId="Web-{AFBC9432-FD93-7A06-EE98-D95A5B7E7BAB}"/>
    <pc:docChg chg="sldOrd">
      <pc:chgData name="Deborah Shaw" userId="S::deborah_shaw@wycliffeassociates.org::79bf7848-a030-4096-934a-3abbfde4984a" providerId="AD" clId="Web-{AFBC9432-FD93-7A06-EE98-D95A5B7E7BAB}" dt="2023-12-26T20:52:32.678" v="1"/>
      <pc:docMkLst>
        <pc:docMk/>
      </pc:docMkLst>
      <pc:sldChg chg="ord">
        <pc:chgData name="Deborah Shaw" userId="S::deborah_shaw@wycliffeassociates.org::79bf7848-a030-4096-934a-3abbfde4984a" providerId="AD" clId="Web-{AFBC9432-FD93-7A06-EE98-D95A5B7E7BAB}" dt="2023-12-26T20:52:32.678" v="1"/>
        <pc:sldMkLst>
          <pc:docMk/>
          <pc:sldMk cId="3148065723" sldId="300"/>
        </pc:sldMkLst>
      </pc:sldChg>
    </pc:docChg>
  </pc:docChgLst>
  <pc:docChgLst>
    <pc:chgData name="Deborah Shaw" userId="S::deborah_shaw@wycliffeassociates.org::79bf7848-a030-4096-934a-3abbfde4984a" providerId="AD" clId="Web-{3EE993B5-DA85-1E4C-E255-AF3E8B2615C8}"/>
    <pc:docChg chg="addSld modSld">
      <pc:chgData name="Deborah Shaw" userId="S::deborah_shaw@wycliffeassociates.org::79bf7848-a030-4096-934a-3abbfde4984a" providerId="AD" clId="Web-{3EE993B5-DA85-1E4C-E255-AF3E8B2615C8}" dt="2023-12-19T05:21:08.678" v="97" actId="1076"/>
      <pc:docMkLst>
        <pc:docMk/>
      </pc:docMkLst>
      <pc:sldChg chg="delAnim">
        <pc:chgData name="Deborah Shaw" userId="S::deborah_shaw@wycliffeassociates.org::79bf7848-a030-4096-934a-3abbfde4984a" providerId="AD" clId="Web-{3EE993B5-DA85-1E4C-E255-AF3E8B2615C8}" dt="2023-12-19T05:11:55.163" v="16"/>
        <pc:sldMkLst>
          <pc:docMk/>
          <pc:sldMk cId="669494444" sldId="285"/>
        </pc:sldMkLst>
      </pc:sldChg>
      <pc:sldChg chg="delAnim">
        <pc:chgData name="Deborah Shaw" userId="S::deborah_shaw@wycliffeassociates.org::79bf7848-a030-4096-934a-3abbfde4984a" providerId="AD" clId="Web-{3EE993B5-DA85-1E4C-E255-AF3E8B2615C8}" dt="2023-12-19T05:12:21.710" v="18"/>
        <pc:sldMkLst>
          <pc:docMk/>
          <pc:sldMk cId="285893299" sldId="286"/>
        </pc:sldMkLst>
      </pc:sldChg>
      <pc:sldChg chg="delAnim">
        <pc:chgData name="Deborah Shaw" userId="S::deborah_shaw@wycliffeassociates.org::79bf7848-a030-4096-934a-3abbfde4984a" providerId="AD" clId="Web-{3EE993B5-DA85-1E4C-E255-AF3E8B2615C8}" dt="2023-12-19T05:13:16.133" v="39"/>
        <pc:sldMkLst>
          <pc:docMk/>
          <pc:sldMk cId="2391263695" sldId="287"/>
        </pc:sldMkLst>
      </pc:sldChg>
      <pc:sldChg chg="delAnim">
        <pc:chgData name="Deborah Shaw" userId="S::deborah_shaw@wycliffeassociates.org::79bf7848-a030-4096-934a-3abbfde4984a" providerId="AD" clId="Web-{3EE993B5-DA85-1E4C-E255-AF3E8B2615C8}" dt="2023-12-19T05:13:24.570" v="43"/>
        <pc:sldMkLst>
          <pc:docMk/>
          <pc:sldMk cId="3432013067" sldId="288"/>
        </pc:sldMkLst>
      </pc:sldChg>
      <pc:sldChg chg="delSp delAnim">
        <pc:chgData name="Deborah Shaw" userId="S::deborah_shaw@wycliffeassociates.org::79bf7848-a030-4096-934a-3abbfde4984a" providerId="AD" clId="Web-{3EE993B5-DA85-1E4C-E255-AF3E8B2615C8}" dt="2023-12-19T05:11:29.756" v="11"/>
        <pc:sldMkLst>
          <pc:docMk/>
          <pc:sldMk cId="3165154610" sldId="289"/>
        </pc:sldMkLst>
        <pc:spChg chg="del">
          <ac:chgData name="Deborah Shaw" userId="S::deborah_shaw@wycliffeassociates.org::79bf7848-a030-4096-934a-3abbfde4984a" providerId="AD" clId="Web-{3EE993B5-DA85-1E4C-E255-AF3E8B2615C8}" dt="2023-12-19T05:10:22.192" v="2"/>
          <ac:spMkLst>
            <pc:docMk/>
            <pc:sldMk cId="3165154610" sldId="289"/>
            <ac:spMk id="4" creationId="{CD8CDBCD-F2E3-806C-54B4-6B28CCD4714F}"/>
          </ac:spMkLst>
        </pc:spChg>
      </pc:sldChg>
      <pc:sldChg chg="delAnim">
        <pc:chgData name="Deborah Shaw" userId="S::deborah_shaw@wycliffeassociates.org::79bf7848-a030-4096-934a-3abbfde4984a" providerId="AD" clId="Web-{3EE993B5-DA85-1E4C-E255-AF3E8B2615C8}" dt="2023-12-19T05:13:41.055" v="53"/>
        <pc:sldMkLst>
          <pc:docMk/>
          <pc:sldMk cId="39386352" sldId="293"/>
        </pc:sldMkLst>
      </pc:sldChg>
      <pc:sldChg chg="delAnim">
        <pc:chgData name="Deborah Shaw" userId="S::deborah_shaw@wycliffeassociates.org::79bf7848-a030-4096-934a-3abbfde4984a" providerId="AD" clId="Web-{3EE993B5-DA85-1E4C-E255-AF3E8B2615C8}" dt="2023-12-19T05:13:52.087" v="60"/>
        <pc:sldMkLst>
          <pc:docMk/>
          <pc:sldMk cId="1142703425" sldId="294"/>
        </pc:sldMkLst>
      </pc:sldChg>
      <pc:sldChg chg="add">
        <pc:chgData name="Deborah Shaw" userId="S::deborah_shaw@wycliffeassociates.org::79bf7848-a030-4096-934a-3abbfde4984a" providerId="AD" clId="Web-{3EE993B5-DA85-1E4C-E255-AF3E8B2615C8}" dt="2023-12-19T05:09:54.817" v="0"/>
        <pc:sldMkLst>
          <pc:docMk/>
          <pc:sldMk cId="3629754069" sldId="299"/>
        </pc:sldMkLst>
      </pc:sldChg>
      <pc:sldChg chg="addSp modSp new">
        <pc:chgData name="Deborah Shaw" userId="S::deborah_shaw@wycliffeassociates.org::79bf7848-a030-4096-934a-3abbfde4984a" providerId="AD" clId="Web-{3EE993B5-DA85-1E4C-E255-AF3E8B2615C8}" dt="2023-12-19T05:10:54.927" v="7" actId="20577"/>
        <pc:sldMkLst>
          <pc:docMk/>
          <pc:sldMk cId="3148065723" sldId="300"/>
        </pc:sldMkLst>
        <pc:spChg chg="mod">
          <ac:chgData name="Deborah Shaw" userId="S::deborah_shaw@wycliffeassociates.org::79bf7848-a030-4096-934a-3abbfde4984a" providerId="AD" clId="Web-{3EE993B5-DA85-1E4C-E255-AF3E8B2615C8}" dt="2023-12-19T05:10:54.927" v="7" actId="20577"/>
          <ac:spMkLst>
            <pc:docMk/>
            <pc:sldMk cId="3148065723" sldId="300"/>
            <ac:spMk id="2" creationId="{DEC3C302-A92A-E178-C7AF-513AD9367073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0:37.099" v="5" actId="14100"/>
          <ac:spMkLst>
            <pc:docMk/>
            <pc:sldMk cId="3148065723" sldId="300"/>
            <ac:spMk id="4" creationId="{0B85AB30-0EB3-6454-19C2-FA339506AAD4}"/>
          </ac:spMkLst>
        </pc:spChg>
      </pc:sldChg>
      <pc:sldChg chg="addSp modSp add replId">
        <pc:chgData name="Deborah Shaw" userId="S::deborah_shaw@wycliffeassociates.org::79bf7848-a030-4096-934a-3abbfde4984a" providerId="AD" clId="Web-{3EE993B5-DA85-1E4C-E255-AF3E8B2615C8}" dt="2023-12-19T05:21:08.678" v="97" actId="1076"/>
        <pc:sldMkLst>
          <pc:docMk/>
          <pc:sldMk cId="1503564095" sldId="301"/>
        </pc:sldMkLst>
        <pc:spChg chg="add mod">
          <ac:chgData name="Deborah Shaw" userId="S::deborah_shaw@wycliffeassociates.org::79bf7848-a030-4096-934a-3abbfde4984a" providerId="AD" clId="Web-{3EE993B5-DA85-1E4C-E255-AF3E8B2615C8}" dt="2023-12-19T05:17:35.559" v="65" actId="1076"/>
          <ac:spMkLst>
            <pc:docMk/>
            <pc:sldMk cId="1503564095" sldId="301"/>
            <ac:spMk id="2" creationId="{F9947AD4-8E24-7E07-93DE-4EB1B57C101F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7:45.888" v="67" actId="1076"/>
          <ac:spMkLst>
            <pc:docMk/>
            <pc:sldMk cId="1503564095" sldId="301"/>
            <ac:spMk id="3" creationId="{0D1C2585-2321-BEE6-A769-51C90ADDFF48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8:00.279" v="69" actId="1076"/>
          <ac:spMkLst>
            <pc:docMk/>
            <pc:sldMk cId="1503564095" sldId="301"/>
            <ac:spMk id="5" creationId="{BA533597-89D0-2B74-E150-D8F2CDD5F13E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8:11.529" v="71" actId="1076"/>
          <ac:spMkLst>
            <pc:docMk/>
            <pc:sldMk cId="1503564095" sldId="301"/>
            <ac:spMk id="6" creationId="{BCF083B4-9F01-DDE8-1D72-F807499D9EE6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8:57.254" v="78" actId="1076"/>
          <ac:spMkLst>
            <pc:docMk/>
            <pc:sldMk cId="1503564095" sldId="301"/>
            <ac:spMk id="7" creationId="{7404A6FF-8F75-1B21-BDB7-DCF506469797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8:53.941" v="77" actId="1076"/>
          <ac:spMkLst>
            <pc:docMk/>
            <pc:sldMk cId="1503564095" sldId="301"/>
            <ac:spMk id="8" creationId="{FAB37A75-BE16-BCF9-D5CD-B578F872875B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9:08.176" v="80" actId="1076"/>
          <ac:spMkLst>
            <pc:docMk/>
            <pc:sldMk cId="1503564095" sldId="301"/>
            <ac:spMk id="9" creationId="{BC6E85E2-2F1D-6AC1-5AD5-11442C5F0700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9:54.426" v="90" actId="1076"/>
          <ac:spMkLst>
            <pc:docMk/>
            <pc:sldMk cId="1503564095" sldId="301"/>
            <ac:spMk id="10" creationId="{D2BD2AD3-D3EA-0F57-107E-BE70F91AD04B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20:02.755" v="91" actId="1076"/>
          <ac:spMkLst>
            <pc:docMk/>
            <pc:sldMk cId="1503564095" sldId="301"/>
            <ac:spMk id="11" creationId="{98299E94-5C60-B205-8065-9E7908D47862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9:42.317" v="88" actId="1076"/>
          <ac:spMkLst>
            <pc:docMk/>
            <pc:sldMk cId="1503564095" sldId="301"/>
            <ac:spMk id="12" creationId="{627C9D5B-4721-E80C-405F-60B218D85D50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9:36.754" v="87" actId="1076"/>
          <ac:spMkLst>
            <pc:docMk/>
            <pc:sldMk cId="1503564095" sldId="301"/>
            <ac:spMk id="13" creationId="{F3B7BD7E-8ED3-6A1E-1BCE-578E95D9F927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19:29.442" v="86" actId="1076"/>
          <ac:spMkLst>
            <pc:docMk/>
            <pc:sldMk cId="1503564095" sldId="301"/>
            <ac:spMk id="14" creationId="{58D48565-B057-7C3B-992F-BEF76A6FFD03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20:34.724" v="95" actId="1076"/>
          <ac:spMkLst>
            <pc:docMk/>
            <pc:sldMk cId="1503564095" sldId="301"/>
            <ac:spMk id="17" creationId="{1777A195-4C8C-6ABC-2709-258609AF396A}"/>
          </ac:spMkLst>
        </pc:spChg>
        <pc:spChg chg="add mod">
          <ac:chgData name="Deborah Shaw" userId="S::deborah_shaw@wycliffeassociates.org::79bf7848-a030-4096-934a-3abbfde4984a" providerId="AD" clId="Web-{3EE993B5-DA85-1E4C-E255-AF3E8B2615C8}" dt="2023-12-19T05:21:08.678" v="97" actId="1076"/>
          <ac:spMkLst>
            <pc:docMk/>
            <pc:sldMk cId="1503564095" sldId="301"/>
            <ac:spMk id="20" creationId="{B69D1C23-3FBA-D446-09A7-E63F79886232}"/>
          </ac:spMkLst>
        </pc:spChg>
      </pc:sldChg>
    </pc:docChg>
  </pc:docChgLst>
  <pc:docChgLst>
    <pc:chgData name="Deborah Shaw" userId="S::deborah_shaw@wycliffeassociates.org::79bf7848-a030-4096-934a-3abbfde4984a" providerId="AD" clId="Web-{1AC02453-0A6D-BFE0-8AAE-252FC0605B96}"/>
    <pc:docChg chg="addSld sldOrd">
      <pc:chgData name="Deborah Shaw" userId="S::deborah_shaw@wycliffeassociates.org::79bf7848-a030-4096-934a-3abbfde4984a" providerId="AD" clId="Web-{1AC02453-0A6D-BFE0-8AAE-252FC0605B96}" dt="2023-12-17T22:12:30.130" v="1"/>
      <pc:docMkLst>
        <pc:docMk/>
      </pc:docMkLst>
      <pc:sldChg chg="add ord">
        <pc:chgData name="Deborah Shaw" userId="S::deborah_shaw@wycliffeassociates.org::79bf7848-a030-4096-934a-3abbfde4984a" providerId="AD" clId="Web-{1AC02453-0A6D-BFE0-8AAE-252FC0605B96}" dt="2023-12-17T22:12:30.130" v="1"/>
        <pc:sldMkLst>
          <pc:docMk/>
          <pc:sldMk cId="3829610916" sldId="295"/>
        </pc:sldMkLst>
      </pc:sldChg>
    </pc:docChg>
  </pc:docChgLst>
</pc:chgInfo>
</file>

<file path=ppt/media/image1.png>
</file>

<file path=ppt/media/image10.jpeg>
</file>

<file path=ppt/media/image11.tif>
</file>

<file path=ppt/media/image12.jpg>
</file>

<file path=ppt/media/image13.png>
</file>

<file path=ppt/media/image2.tif>
</file>

<file path=ppt/media/image3.tif>
</file>

<file path=ppt/media/image4.gif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43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11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33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CE88B-C7E4-E97B-B863-E091E37AC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FB313C-A074-5848-670D-49F2284235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48E602-3EE8-15E8-D358-9E5CD9615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5743C-997C-B84C-04EA-F1F377D1D6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3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8" b="12918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36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سأسبحك لأني خلقت بخوف وعجب. رائعة هي أعمالك ، وأن تعرف جيدا (مزمور 139:14).</a:t>
            </a:r>
            <a:endParaRPr lang="en-US" sz="3600" dirty="0">
              <a:solidFill>
                <a:schemeClr val="accent1">
                  <a:lumMod val="50000"/>
                </a:schemeClr>
              </a:solidFill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كل الكتاب المقدس مأخوذ من نسخة® الملك جيمس الجديدة. © 1982 بواسطة </a:t>
            </a:r>
            <a:r>
              <a:rPr lang="en-US" sz="1800" dirty="0">
                <a:latin typeface="Calibri"/>
                <a:ea typeface="Times New Roman" panose="02020603050405020304" pitchFamily="18" charset="0"/>
                <a:cs typeface="Arial"/>
              </a:rPr>
              <a:t>Thomas Nelson، Inc. </a:t>
            </a: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مستخدمة بإذن. كل الحقوق محفوظة.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8244" y="4482725"/>
            <a:ext cx="3040036" cy="1200329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ar-SA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لماذا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 MAST </a:t>
            </a:r>
            <a:r>
              <a:rPr lang="ar-SA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 يعمل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68199-4237-E00B-1EDB-7A59FABF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2771"/>
            <a:ext cx="7886700" cy="589672"/>
          </a:xfrm>
        </p:spPr>
        <p:txBody>
          <a:bodyPr/>
          <a:lstStyle/>
          <a:p>
            <a:pPr rtl="1"/>
            <a:r>
              <a:rPr lang="ar-SA" sz="4400"/>
              <a:t>التقسيم الجانبي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D176AC-1CC4-2EC3-89E9-9A4BD4212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40" t="27574" r="33387" b="14953"/>
          <a:stretch/>
        </p:blipFill>
        <p:spPr>
          <a:xfrm>
            <a:off x="3016332" y="2262101"/>
            <a:ext cx="3123211" cy="30800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451BF8-E0CB-EE1C-6C6F-C92FCA8DEF1E}"/>
              </a:ext>
            </a:extLst>
          </p:cNvPr>
          <p:cNvSpPr txBox="1"/>
          <p:nvPr/>
        </p:nvSpPr>
        <p:spPr>
          <a:xfrm>
            <a:off x="2280916" y="1477610"/>
            <a:ext cx="4582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>
                <a:solidFill>
                  <a:schemeClr val="accent2"/>
                </a:solidFill>
              </a:rPr>
              <a:t>استخدام كلا الجانبين هو الأفضل</a:t>
            </a: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C069E-32BF-8E38-A984-2A8645242D4A}"/>
              </a:ext>
            </a:extLst>
          </p:cNvPr>
          <p:cNvSpPr txBox="1"/>
          <p:nvPr/>
        </p:nvSpPr>
        <p:spPr>
          <a:xfrm>
            <a:off x="210692" y="2501811"/>
            <a:ext cx="2914022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ar-SA" sz="2000"/>
              <a:t>الفكر المنطقي
القدرة على الرياضيات والعلوم
الاطلاع على التفاصيل
التخطيط وترتيب الأمور
منطق
الرؤية على الجانب الأيمن
السيطرة على الإجراءات على الجانب الأيمن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79D349-9C43-6FDA-2446-5BF70A924690}"/>
              </a:ext>
            </a:extLst>
          </p:cNvPr>
          <p:cNvSpPr txBox="1"/>
          <p:nvPr/>
        </p:nvSpPr>
        <p:spPr>
          <a:xfrm>
            <a:off x="6019286" y="2501811"/>
            <a:ext cx="2914022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ar-SA" sz="2000"/>
              <a:t>الفكر العاطفي
القدرة على القيام بعمل إبداعي 
رؤية "الصورة الكبيرة" لكيفية عمل كل شيء معا
نبضات المغامرة
خيال
الرؤية على الجانب الأيسر
السيطرة على الإجراءات على الجانب الأيسر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6FEF1B-098A-03B0-0E21-20DEAAB7EF6D}"/>
              </a:ext>
            </a:extLst>
          </p:cNvPr>
          <p:cNvSpPr txBox="1"/>
          <p:nvPr/>
        </p:nvSpPr>
        <p:spPr>
          <a:xfrm>
            <a:off x="3033161" y="2317145"/>
            <a:ext cx="72006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ar-SA" sz="2800"/>
              <a:t>يسار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E217E0-7FCB-072D-C951-4BBD95434D5F}"/>
              </a:ext>
            </a:extLst>
          </p:cNvPr>
          <p:cNvSpPr txBox="1"/>
          <p:nvPr/>
        </p:nvSpPr>
        <p:spPr>
          <a:xfrm>
            <a:off x="5186371" y="2307533"/>
            <a:ext cx="691215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ar-SA" sz="2800" dirty="0"/>
              <a:t>يمين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32013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68199-4237-E00B-1EDB-7A59FABF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2767"/>
            <a:ext cx="7886700" cy="589672"/>
          </a:xfrm>
        </p:spPr>
        <p:txBody>
          <a:bodyPr/>
          <a:lstStyle/>
          <a:p>
            <a:pPr rtl="1"/>
            <a:r>
              <a:rPr lang="ar-SA" sz="4400"/>
              <a:t>التقسيم الجانبي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D176AC-1CC4-2EC3-89E9-9A4BD4212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40" t="27574" r="33387" b="14953"/>
          <a:stretch/>
        </p:blipFill>
        <p:spPr>
          <a:xfrm>
            <a:off x="3004957" y="2254127"/>
            <a:ext cx="3134085" cy="30907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451BF8-E0CB-EE1C-6C6F-C92FCA8DEF1E}"/>
              </a:ext>
            </a:extLst>
          </p:cNvPr>
          <p:cNvSpPr txBox="1"/>
          <p:nvPr/>
        </p:nvSpPr>
        <p:spPr>
          <a:xfrm>
            <a:off x="1959733" y="1503221"/>
            <a:ext cx="53865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>
                <a:solidFill>
                  <a:schemeClr val="accent2"/>
                </a:solidFill>
              </a:rPr>
              <a:t>خطوات </a:t>
            </a:r>
            <a:r>
              <a:rPr lang="en-US" sz="3200" b="1" dirty="0">
                <a:solidFill>
                  <a:schemeClr val="accent2"/>
                </a:solidFill>
              </a:rPr>
              <a:t> MAST </a:t>
            </a:r>
            <a:r>
              <a:rPr lang="ar-SA" sz="3200" b="1" dirty="0">
                <a:solidFill>
                  <a:schemeClr val="accent2"/>
                </a:solidFill>
              </a:rPr>
              <a:t>تستخدم كلا الجانبين</a:t>
            </a: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54B309-66BC-7B79-98AD-24C69FF7C3FE}"/>
              </a:ext>
            </a:extLst>
          </p:cNvPr>
          <p:cNvSpPr txBox="1"/>
          <p:nvPr/>
        </p:nvSpPr>
        <p:spPr>
          <a:xfrm>
            <a:off x="6239320" y="2072120"/>
            <a:ext cx="25277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2800" b="1">
                <a:solidFill>
                  <a:schemeClr val="accent1"/>
                </a:solidFill>
              </a:rPr>
              <a:t>خطوات الجانب الأيمن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90C7CF-3231-0BB3-5FFF-0399A061A38B}"/>
              </a:ext>
            </a:extLst>
          </p:cNvPr>
          <p:cNvSpPr txBox="1"/>
          <p:nvPr/>
        </p:nvSpPr>
        <p:spPr>
          <a:xfrm>
            <a:off x="458933" y="2951946"/>
            <a:ext cx="24157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2800" b="1" dirty="0"/>
              <a:t>أكل
قطعه
التحرير الذاتي
تحرير الأقران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DE143-79F4-00C2-2862-D8AF47C72331}"/>
              </a:ext>
            </a:extLst>
          </p:cNvPr>
          <p:cNvSpPr txBox="1"/>
          <p:nvPr/>
        </p:nvSpPr>
        <p:spPr>
          <a:xfrm>
            <a:off x="6439672" y="2951946"/>
            <a:ext cx="2154556" cy="130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ar-SA" sz="2800" b="1"/>
              <a:t>اللفظية
مشروع أعمى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67F541-C816-943B-4CAC-CEC3D921D087}"/>
              </a:ext>
            </a:extLst>
          </p:cNvPr>
          <p:cNvSpPr txBox="1"/>
          <p:nvPr/>
        </p:nvSpPr>
        <p:spPr>
          <a:xfrm>
            <a:off x="2897590" y="5458011"/>
            <a:ext cx="3510866" cy="130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ar-SA" sz="2800" b="1"/>
              <a:t>التحقق من الكلمات الرئيسية
فحص الآية تلو الأخرى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C1824-BDCE-7436-1F98-A719FE728F99}"/>
              </a:ext>
            </a:extLst>
          </p:cNvPr>
          <p:cNvSpPr txBox="1"/>
          <p:nvPr/>
        </p:nvSpPr>
        <p:spPr>
          <a:xfrm>
            <a:off x="5186371" y="2307533"/>
            <a:ext cx="691215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ar-SA" sz="2800" dirty="0"/>
              <a:t>يمين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DC9AD-3F92-8DA5-1B66-CB0C49C292A8}"/>
              </a:ext>
            </a:extLst>
          </p:cNvPr>
          <p:cNvSpPr txBox="1"/>
          <p:nvPr/>
        </p:nvSpPr>
        <p:spPr>
          <a:xfrm>
            <a:off x="3033161" y="2317145"/>
            <a:ext cx="72006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ar-SA" sz="2800"/>
              <a:t>يسار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66B42-115B-050B-C8CC-9DD094788DEC}"/>
              </a:ext>
            </a:extLst>
          </p:cNvPr>
          <p:cNvSpPr txBox="1"/>
          <p:nvPr/>
        </p:nvSpPr>
        <p:spPr>
          <a:xfrm>
            <a:off x="452377" y="2075418"/>
            <a:ext cx="2428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2800" b="1">
                <a:solidFill>
                  <a:schemeClr val="accent1"/>
                </a:solidFill>
              </a:rPr>
              <a:t>خطوات الجانب الأيسر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6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3BC9-C585-1B7B-FF07-68FD2E3C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36908"/>
            <a:ext cx="7886700" cy="613613"/>
          </a:xfrm>
        </p:spPr>
        <p:txBody>
          <a:bodyPr/>
          <a:lstStyle/>
          <a:p>
            <a:pPr rtl="1"/>
            <a:r>
              <a:rPr lang="ar-SA" sz="4400"/>
              <a:t>التفكير العالي المستوى</a:t>
            </a:r>
            <a:endParaRPr 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87ED9A-8565-D75B-37C5-6CFC06B32704}"/>
              </a:ext>
            </a:extLst>
          </p:cNvPr>
          <p:cNvSpPr txBox="1"/>
          <p:nvPr/>
        </p:nvSpPr>
        <p:spPr>
          <a:xfrm>
            <a:off x="4337224" y="5157700"/>
            <a:ext cx="1371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>
                <a:solidFill>
                  <a:srgbClr val="B14FFF"/>
                </a:solidFill>
              </a:rPr>
              <a:t>ما هذا؟</a:t>
            </a:r>
            <a:endParaRPr lang="en-US" sz="2800" b="1" dirty="0">
              <a:solidFill>
                <a:srgbClr val="B14FFF"/>
              </a:solidFill>
            </a:endParaRPr>
          </a:p>
        </p:txBody>
      </p:sp>
      <p:pic>
        <p:nvPicPr>
          <p:cNvPr id="15" name="Picture 14" descr="White lead pencil on gray background">
            <a:extLst>
              <a:ext uri="{FF2B5EF4-FFF2-40B4-BE49-F238E27FC236}">
                <a16:creationId xmlns:a16="http://schemas.microsoft.com/office/drawing/2014/main" id="{4D79D9F6-AC7C-3B72-581B-22D9CBAAB2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9" t="39665" r="6146" b="42429"/>
          <a:stretch/>
        </p:blipFill>
        <p:spPr>
          <a:xfrm>
            <a:off x="2261847" y="1213272"/>
            <a:ext cx="4930346" cy="699650"/>
          </a:xfrm>
          <a:prstGeom prst="rect">
            <a:avLst/>
          </a:prstGeom>
        </p:spPr>
      </p:pic>
      <p:pic>
        <p:nvPicPr>
          <p:cNvPr id="16" name="pasted-image.tiff">
            <a:extLst>
              <a:ext uri="{FF2B5EF4-FFF2-40B4-BE49-F238E27FC236}">
                <a16:creationId xmlns:a16="http://schemas.microsoft.com/office/drawing/2014/main" id="{DADB9A5F-97FC-B730-A70F-15DAAC6C39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81" t="-34" r="-879" b="2083"/>
          <a:stretch/>
        </p:blipFill>
        <p:spPr>
          <a:xfrm>
            <a:off x="518986" y="2126069"/>
            <a:ext cx="3842950" cy="402759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910CC2F-C028-2246-6A25-05DA07F5144D}"/>
              </a:ext>
            </a:extLst>
          </p:cNvPr>
          <p:cNvSpPr/>
          <p:nvPr/>
        </p:nvSpPr>
        <p:spPr>
          <a:xfrm>
            <a:off x="518986" y="2126069"/>
            <a:ext cx="1359241" cy="53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5C7883-705E-28A6-53BE-A305C3883314}"/>
              </a:ext>
            </a:extLst>
          </p:cNvPr>
          <p:cNvSpPr/>
          <p:nvPr/>
        </p:nvSpPr>
        <p:spPr>
          <a:xfrm>
            <a:off x="518986" y="2657409"/>
            <a:ext cx="1087392" cy="64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3C2377-EDC3-12CD-95E3-683775D227B5}"/>
              </a:ext>
            </a:extLst>
          </p:cNvPr>
          <p:cNvSpPr/>
          <p:nvPr/>
        </p:nvSpPr>
        <p:spPr>
          <a:xfrm>
            <a:off x="518986" y="3286897"/>
            <a:ext cx="840257" cy="481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0DAA8D-5F57-8637-8D3E-6F9D0A4281B6}"/>
              </a:ext>
            </a:extLst>
          </p:cNvPr>
          <p:cNvSpPr/>
          <p:nvPr/>
        </p:nvSpPr>
        <p:spPr>
          <a:xfrm>
            <a:off x="518986" y="3768811"/>
            <a:ext cx="543696" cy="617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901ACA-6E1A-F0A6-D81A-F17A363ABABD}"/>
              </a:ext>
            </a:extLst>
          </p:cNvPr>
          <p:cNvSpPr/>
          <p:nvPr/>
        </p:nvSpPr>
        <p:spPr>
          <a:xfrm>
            <a:off x="518986" y="4386649"/>
            <a:ext cx="271848" cy="580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C2BFC-43AA-62FB-2115-6D20AF0CE191}"/>
              </a:ext>
            </a:extLst>
          </p:cNvPr>
          <p:cNvSpPr/>
          <p:nvPr/>
        </p:nvSpPr>
        <p:spPr>
          <a:xfrm>
            <a:off x="939114" y="3657600"/>
            <a:ext cx="420129" cy="197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2CF8C1-B5B2-D1DE-149B-EF3593499341}"/>
              </a:ext>
            </a:extLst>
          </p:cNvPr>
          <p:cNvSpPr txBox="1"/>
          <p:nvPr/>
        </p:nvSpPr>
        <p:spPr>
          <a:xfrm>
            <a:off x="4213657" y="4474952"/>
            <a:ext cx="1495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>
                <a:solidFill>
                  <a:srgbClr val="8394EB"/>
                </a:solidFill>
              </a:rPr>
              <a:t>ماذا يفعل؟</a:t>
            </a:r>
            <a:endParaRPr lang="en-US" sz="2800" b="1" dirty="0">
              <a:solidFill>
                <a:srgbClr val="8394EB"/>
              </a:solidFill>
            </a:endParaRPr>
          </a:p>
        </p:txBody>
      </p:sp>
      <p:pic>
        <p:nvPicPr>
          <p:cNvPr id="4" name="Picture 3" descr="A pyramid of multicolored objects&#10;&#10;Description automatically generated with medium confidence">
            <a:extLst>
              <a:ext uri="{FF2B5EF4-FFF2-40B4-BE49-F238E27FC236}">
                <a16:creationId xmlns:a16="http://schemas.microsoft.com/office/drawing/2014/main" id="{45165AF8-14D9-D35B-7E05-1C2ADD76BE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22" y="2106969"/>
            <a:ext cx="3830414" cy="41158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20A08D0-454C-8E12-D52F-5BC43178784B}"/>
              </a:ext>
            </a:extLst>
          </p:cNvPr>
          <p:cNvSpPr txBox="1"/>
          <p:nvPr/>
        </p:nvSpPr>
        <p:spPr>
          <a:xfrm>
            <a:off x="4077734" y="3805881"/>
            <a:ext cx="28659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>
                <a:solidFill>
                  <a:srgbClr val="6DB1CA"/>
                </a:solidFill>
              </a:rPr>
              <a:t>ماذا يمكن استخدامه ل؟</a:t>
            </a:r>
            <a:endParaRPr lang="en-US" sz="2800" b="1" dirty="0">
              <a:solidFill>
                <a:srgbClr val="6DB1CA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221B1F-5487-D197-7130-E6B428AF5104}"/>
              </a:ext>
            </a:extLst>
          </p:cNvPr>
          <p:cNvSpPr txBox="1"/>
          <p:nvPr/>
        </p:nvSpPr>
        <p:spPr>
          <a:xfrm>
            <a:off x="3639066" y="3286897"/>
            <a:ext cx="47449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>
                <a:solidFill>
                  <a:srgbClr val="7FB948"/>
                </a:solidFill>
              </a:rPr>
              <a:t>لماذا تستخدم قلم رصاص بدلا من القلم؟</a:t>
            </a:r>
            <a:endParaRPr lang="en-US" sz="2800" b="1" dirty="0">
              <a:solidFill>
                <a:srgbClr val="7FB948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A5FB651-30FA-26EB-A25A-8C4C582A152D}"/>
              </a:ext>
            </a:extLst>
          </p:cNvPr>
          <p:cNvSpPr txBox="1"/>
          <p:nvPr/>
        </p:nvSpPr>
        <p:spPr>
          <a:xfrm>
            <a:off x="3398108" y="2570817"/>
            <a:ext cx="53458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>
                <a:solidFill>
                  <a:srgbClr val="BAA713"/>
                </a:solidFill>
              </a:rPr>
              <a:t>هل قلم رصاص يعمل لكل حاجة الكتابة؟ لماذا ولماذا لا؟</a:t>
            </a:r>
            <a:endParaRPr lang="en-US" sz="2800" b="1" dirty="0">
              <a:solidFill>
                <a:srgbClr val="BAA713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5B8369-D067-41DF-6737-89BF668C54B0}"/>
              </a:ext>
            </a:extLst>
          </p:cNvPr>
          <p:cNvSpPr txBox="1"/>
          <p:nvPr/>
        </p:nvSpPr>
        <p:spPr>
          <a:xfrm>
            <a:off x="2996515" y="2103998"/>
            <a:ext cx="4250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>
                <a:solidFill>
                  <a:schemeClr val="accent3">
                    <a:lumMod val="75000"/>
                  </a:schemeClr>
                </a:solidFill>
              </a:rPr>
              <a:t>كيف يمكنك تحسين القلم الرصاص؟</a:t>
            </a:r>
            <a:endParaRPr lang="en-US" sz="2800" b="1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703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380E75-2932-119A-A847-76FFC1E83190}"/>
              </a:ext>
            </a:extLst>
          </p:cNvPr>
          <p:cNvSpPr/>
          <p:nvPr/>
        </p:nvSpPr>
        <p:spPr>
          <a:xfrm>
            <a:off x="3532643" y="1615972"/>
            <a:ext cx="1359241" cy="53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3256-3C44-76FE-748E-006BE945C5B5}"/>
              </a:ext>
            </a:extLst>
          </p:cNvPr>
          <p:cNvSpPr/>
          <p:nvPr/>
        </p:nvSpPr>
        <p:spPr>
          <a:xfrm>
            <a:off x="3546113" y="2185238"/>
            <a:ext cx="1087392" cy="64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CAD076F-43C2-C5ED-67C4-52C29E6DA604}"/>
              </a:ext>
            </a:extLst>
          </p:cNvPr>
          <p:cNvSpPr/>
          <p:nvPr/>
        </p:nvSpPr>
        <p:spPr>
          <a:xfrm>
            <a:off x="3534695" y="3308997"/>
            <a:ext cx="543696" cy="617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3CC9AF-8144-433D-9060-145EFD2ECC43}"/>
              </a:ext>
            </a:extLst>
          </p:cNvPr>
          <p:cNvSpPr/>
          <p:nvPr/>
        </p:nvSpPr>
        <p:spPr>
          <a:xfrm>
            <a:off x="3532714" y="3926835"/>
            <a:ext cx="271848" cy="580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pyramid of multicolored objects&#10;&#10;Description automatically generated with medium confidence">
            <a:extLst>
              <a:ext uri="{FF2B5EF4-FFF2-40B4-BE49-F238E27FC236}">
                <a16:creationId xmlns:a16="http://schemas.microsoft.com/office/drawing/2014/main" id="{769861B6-A647-F2A9-1C7C-44CD92F77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14" y="2000250"/>
            <a:ext cx="3744335" cy="4023360"/>
          </a:xfrm>
          <a:prstGeom prst="rect">
            <a:avLst/>
          </a:prstGeom>
        </p:spPr>
      </p:pic>
      <p:pic>
        <p:nvPicPr>
          <p:cNvPr id="4" name="Picture 3" descr="A chart with text on it&#10;&#10;Description automatically generated with medium confidence">
            <a:extLst>
              <a:ext uri="{FF2B5EF4-FFF2-40B4-BE49-F238E27FC236}">
                <a16:creationId xmlns:a16="http://schemas.microsoft.com/office/drawing/2014/main" id="{C8587F43-219C-9751-9103-13CC3EEB9B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7" t="12682"/>
          <a:stretch/>
        </p:blipFill>
        <p:spPr>
          <a:xfrm>
            <a:off x="3071813" y="1469571"/>
            <a:ext cx="5737274" cy="458474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90BF9A-AC30-F0C3-1133-D6AD7832C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63819"/>
            <a:ext cx="7886700" cy="613613"/>
          </a:xfrm>
        </p:spPr>
        <p:txBody>
          <a:bodyPr/>
          <a:lstStyle/>
          <a:p>
            <a:pPr rtl="1"/>
            <a:r>
              <a:rPr lang="en-US" sz="4000" dirty="0"/>
              <a:t> MAST </a:t>
            </a:r>
            <a:r>
              <a:rPr lang="ar-SA" sz="4000" dirty="0"/>
              <a:t>ومستويات التفكير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7C61CB-2556-F6AE-5A92-6C6FBAB021F2}"/>
              </a:ext>
            </a:extLst>
          </p:cNvPr>
          <p:cNvSpPr txBox="1"/>
          <p:nvPr/>
        </p:nvSpPr>
        <p:spPr>
          <a:xfrm>
            <a:off x="3017994" y="1673817"/>
            <a:ext cx="145905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en-US" sz="1600" b="1" dirty="0"/>
              <a:t> MAST </a:t>
            </a:r>
            <a:r>
              <a:rPr lang="ar-SA" sz="1600" b="1" dirty="0"/>
              <a:t>الخطوات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399793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49EE5-C1DC-C58C-5165-A657AE6DC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yramid of multicolored objects&#10;&#10;Description automatically generated with medium confidence">
            <a:extLst>
              <a:ext uri="{FF2B5EF4-FFF2-40B4-BE49-F238E27FC236}">
                <a16:creationId xmlns:a16="http://schemas.microsoft.com/office/drawing/2014/main" id="{2B4C0EDB-262F-1277-5F81-287514BD12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14" y="2000249"/>
            <a:ext cx="3732864" cy="404164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8679B3C-C5C4-2961-0C4D-0B9C06644555}"/>
              </a:ext>
            </a:extLst>
          </p:cNvPr>
          <p:cNvSpPr/>
          <p:nvPr/>
        </p:nvSpPr>
        <p:spPr>
          <a:xfrm>
            <a:off x="3532643" y="1615972"/>
            <a:ext cx="1359241" cy="53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09054B-CA39-90A6-0CAF-FD7A5922A096}"/>
              </a:ext>
            </a:extLst>
          </p:cNvPr>
          <p:cNvSpPr/>
          <p:nvPr/>
        </p:nvSpPr>
        <p:spPr>
          <a:xfrm>
            <a:off x="3546113" y="2185238"/>
            <a:ext cx="1087392" cy="64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46AB4D-CE65-5FDA-93B7-DDCDF455E6A7}"/>
              </a:ext>
            </a:extLst>
          </p:cNvPr>
          <p:cNvSpPr/>
          <p:nvPr/>
        </p:nvSpPr>
        <p:spPr>
          <a:xfrm>
            <a:off x="3534695" y="3308997"/>
            <a:ext cx="543696" cy="617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A chart with text on it&#10;&#10;Description automatically generated with medium confidence">
            <a:extLst>
              <a:ext uri="{FF2B5EF4-FFF2-40B4-BE49-F238E27FC236}">
                <a16:creationId xmlns:a16="http://schemas.microsoft.com/office/drawing/2014/main" id="{14C53074-B022-0C66-3D65-8DF020DDCB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15" t="12751"/>
          <a:stretch/>
        </p:blipFill>
        <p:spPr>
          <a:xfrm>
            <a:off x="3073399" y="1473200"/>
            <a:ext cx="5735687" cy="4581117"/>
          </a:xfrm>
          <a:prstGeom prst="rect">
            <a:avLst/>
          </a:prstGeom>
        </p:spPr>
      </p:pic>
      <p:sp>
        <p:nvSpPr>
          <p:cNvPr id="2" name="Multiplication Sign 1">
            <a:extLst>
              <a:ext uri="{FF2B5EF4-FFF2-40B4-BE49-F238E27FC236}">
                <a16:creationId xmlns:a16="http://schemas.microsoft.com/office/drawing/2014/main" id="{F9947AD4-8E24-7E07-93DE-4EB1B57C101F}"/>
              </a:ext>
            </a:extLst>
          </p:cNvPr>
          <p:cNvSpPr/>
          <p:nvPr/>
        </p:nvSpPr>
        <p:spPr>
          <a:xfrm>
            <a:off x="4425983" y="4982522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0D1C2585-2321-BEE6-A769-51C90ADDFF48}"/>
              </a:ext>
            </a:extLst>
          </p:cNvPr>
          <p:cNvSpPr/>
          <p:nvPr/>
        </p:nvSpPr>
        <p:spPr>
          <a:xfrm>
            <a:off x="4976538" y="4312281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Multiplication Sign 4">
            <a:extLst>
              <a:ext uri="{FF2B5EF4-FFF2-40B4-BE49-F238E27FC236}">
                <a16:creationId xmlns:a16="http://schemas.microsoft.com/office/drawing/2014/main" id="{BA533597-89D0-2B74-E150-D8F2CDD5F13E}"/>
              </a:ext>
            </a:extLst>
          </p:cNvPr>
          <p:cNvSpPr/>
          <p:nvPr/>
        </p:nvSpPr>
        <p:spPr>
          <a:xfrm>
            <a:off x="8124276" y="3701882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BCF083B4-9F01-DDE8-1D72-F807499D9EE6}"/>
              </a:ext>
            </a:extLst>
          </p:cNvPr>
          <p:cNvSpPr/>
          <p:nvPr/>
        </p:nvSpPr>
        <p:spPr>
          <a:xfrm>
            <a:off x="5515123" y="3091484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7404A6FF-8F75-1B21-BDB7-DCF506469797}"/>
              </a:ext>
            </a:extLst>
          </p:cNvPr>
          <p:cNvSpPr/>
          <p:nvPr/>
        </p:nvSpPr>
        <p:spPr>
          <a:xfrm>
            <a:off x="6556390" y="3091483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FAB37A75-BE16-BCF9-D5CD-B578F872875B}"/>
              </a:ext>
            </a:extLst>
          </p:cNvPr>
          <p:cNvSpPr/>
          <p:nvPr/>
        </p:nvSpPr>
        <p:spPr>
          <a:xfrm>
            <a:off x="6556390" y="2564866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BC6E85E2-2F1D-6AC1-5AD5-11442C5F0700}"/>
              </a:ext>
            </a:extLst>
          </p:cNvPr>
          <p:cNvSpPr/>
          <p:nvPr/>
        </p:nvSpPr>
        <p:spPr>
          <a:xfrm>
            <a:off x="6041741" y="2014310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Multiplication Sign 9">
            <a:extLst>
              <a:ext uri="{FF2B5EF4-FFF2-40B4-BE49-F238E27FC236}">
                <a16:creationId xmlns:a16="http://schemas.microsoft.com/office/drawing/2014/main" id="{D2BD2AD3-D3EA-0F57-107E-BE70F91AD04B}"/>
              </a:ext>
            </a:extLst>
          </p:cNvPr>
          <p:cNvSpPr/>
          <p:nvPr/>
        </p:nvSpPr>
        <p:spPr>
          <a:xfrm>
            <a:off x="7106945" y="3091483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98299E94-5C60-B205-8065-9E7908D47862}"/>
              </a:ext>
            </a:extLst>
          </p:cNvPr>
          <p:cNvSpPr/>
          <p:nvPr/>
        </p:nvSpPr>
        <p:spPr>
          <a:xfrm>
            <a:off x="7645531" y="3701881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627C9D5B-4721-E80C-405F-60B218D85D50}"/>
              </a:ext>
            </a:extLst>
          </p:cNvPr>
          <p:cNvSpPr/>
          <p:nvPr/>
        </p:nvSpPr>
        <p:spPr>
          <a:xfrm>
            <a:off x="7645531" y="3139357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F3B7BD7E-8ED3-6A1E-1BCE-578E95D9F927}"/>
              </a:ext>
            </a:extLst>
          </p:cNvPr>
          <p:cNvSpPr/>
          <p:nvPr/>
        </p:nvSpPr>
        <p:spPr>
          <a:xfrm>
            <a:off x="7645531" y="2564865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58D48565-B057-7C3B-992F-BEF76A6FFD03}"/>
              </a:ext>
            </a:extLst>
          </p:cNvPr>
          <p:cNvSpPr/>
          <p:nvPr/>
        </p:nvSpPr>
        <p:spPr>
          <a:xfrm>
            <a:off x="7047102" y="2564865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1777A195-4C8C-6ABC-2709-258609AF396A}"/>
              </a:ext>
            </a:extLst>
          </p:cNvPr>
          <p:cNvSpPr/>
          <p:nvPr/>
        </p:nvSpPr>
        <p:spPr>
          <a:xfrm>
            <a:off x="6041740" y="4982520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Multiplication Sign 19">
            <a:extLst>
              <a:ext uri="{FF2B5EF4-FFF2-40B4-BE49-F238E27FC236}">
                <a16:creationId xmlns:a16="http://schemas.microsoft.com/office/drawing/2014/main" id="{B69D1C23-3FBA-D446-09A7-E63F79886232}"/>
              </a:ext>
            </a:extLst>
          </p:cNvPr>
          <p:cNvSpPr/>
          <p:nvPr/>
        </p:nvSpPr>
        <p:spPr>
          <a:xfrm>
            <a:off x="7597657" y="2014310"/>
            <a:ext cx="746840" cy="6630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BE68158-4278-F563-3579-9F8F3EDAD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63819"/>
            <a:ext cx="7886700" cy="613613"/>
          </a:xfrm>
        </p:spPr>
        <p:txBody>
          <a:bodyPr/>
          <a:lstStyle/>
          <a:p>
            <a:pPr rtl="1"/>
            <a:r>
              <a:rPr lang="en-US" sz="4000" dirty="0"/>
              <a:t> MAST </a:t>
            </a:r>
            <a:r>
              <a:rPr lang="ar-SA" sz="4000" dirty="0"/>
              <a:t>ومستويات التفكير</a:t>
            </a:r>
            <a:endParaRPr lang="en-US" sz="4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737641-4872-2DFD-E512-DAA38C143B34}"/>
              </a:ext>
            </a:extLst>
          </p:cNvPr>
          <p:cNvSpPr txBox="1"/>
          <p:nvPr/>
        </p:nvSpPr>
        <p:spPr>
          <a:xfrm>
            <a:off x="3017994" y="1673817"/>
            <a:ext cx="145905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 rtl="1"/>
            <a:r>
              <a:rPr lang="en-US" sz="1600" b="1" dirty="0"/>
              <a:t> MAST </a:t>
            </a:r>
            <a:r>
              <a:rPr lang="ar-SA" sz="1600" b="1" dirty="0"/>
              <a:t>الخطوات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50356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5F58-BDF4-C2F2-757F-C355D93A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809" y="610179"/>
            <a:ext cx="4032682" cy="602029"/>
          </a:xfrm>
        </p:spPr>
        <p:txBody>
          <a:bodyPr/>
          <a:lstStyle/>
          <a:p>
            <a:pPr rtl="1"/>
            <a:r>
              <a:rPr lang="ar-SA" sz="4400"/>
              <a:t>مخروط الخبرة</a:t>
            </a:r>
            <a:endParaRPr lang="en-US" sz="4400" dirty="0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E7A16FF9-A1B0-222E-63C7-28109CC2C932}"/>
              </a:ext>
            </a:extLst>
          </p:cNvPr>
          <p:cNvSpPr/>
          <p:nvPr/>
        </p:nvSpPr>
        <p:spPr>
          <a:xfrm>
            <a:off x="2516142" y="1753289"/>
            <a:ext cx="4542653" cy="3918462"/>
          </a:xfrm>
          <a:prstGeom prst="triangle">
            <a:avLst/>
          </a:prstGeom>
          <a:gradFill flip="none" rotWithShape="1">
            <a:gsLst>
              <a:gs pos="78000">
                <a:srgbClr val="233D1B"/>
              </a:gs>
              <a:gs pos="56000">
                <a:srgbClr val="417034"/>
              </a:gs>
              <a:gs pos="39000">
                <a:srgbClr val="46703C">
                  <a:alpha val="52941"/>
                </a:srgbClr>
              </a:gs>
              <a:gs pos="22000">
                <a:srgbClr val="7DB76C">
                  <a:alpha val="76078"/>
                </a:srgbClr>
              </a:gs>
              <a:gs pos="10000">
                <a:srgbClr val="B5DFA5"/>
              </a:gs>
              <a:gs pos="0">
                <a:schemeClr val="accent5">
                  <a:lumMod val="0"/>
                  <a:lumOff val="100000"/>
                </a:schemeClr>
              </a:gs>
              <a:gs pos="100000">
                <a:srgbClr val="0E1A0B"/>
              </a:gs>
            </a:gsLst>
            <a:lin ang="5400000" scaled="1"/>
            <a:tileRect/>
          </a:gradFill>
          <a:ln>
            <a:gradFill flip="none" rotWithShape="1">
              <a:gsLst>
                <a:gs pos="78000">
                  <a:srgbClr val="0D160A"/>
                </a:gs>
                <a:gs pos="56000">
                  <a:srgbClr val="74C357"/>
                </a:gs>
                <a:gs pos="39000">
                  <a:srgbClr val="7DC762"/>
                </a:gs>
                <a:gs pos="22000">
                  <a:srgbClr val="90CF78"/>
                </a:gs>
                <a:gs pos="10000">
                  <a:srgbClr val="B5DFA5"/>
                </a:gs>
                <a:gs pos="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lin ang="2700000" scaled="1"/>
              <a:tileRect/>
            </a:gradFill>
          </a:ln>
          <a:effectLst/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BA6719-A395-49DD-36AA-4569111D3398}"/>
              </a:ext>
            </a:extLst>
          </p:cNvPr>
          <p:cNvSpPr txBox="1"/>
          <p:nvPr/>
        </p:nvSpPr>
        <p:spPr>
          <a:xfrm>
            <a:off x="1901395" y="2453805"/>
            <a:ext cx="58462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</a:t>
            </a:r>
            <a:r>
              <a:rPr lang="ar-SA" sz="3200" dirty="0">
                <a:solidFill>
                  <a:schemeClr val="bg1"/>
                </a:solidFill>
              </a:rPr>
              <a:t>اقرائها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/>
              <a:t>10% </a:t>
            </a:r>
          </a:p>
          <a:p>
            <a:r>
              <a:rPr lang="ar-SA" dirty="0">
                <a:solidFill>
                  <a:schemeClr val="bg1"/>
                </a:solidFill>
              </a:rPr>
              <a:t>اسمع عنها</a:t>
            </a:r>
            <a:r>
              <a:rPr lang="en-US" dirty="0">
                <a:solidFill>
                  <a:schemeClr val="bg1"/>
                </a:solidFill>
              </a:rPr>
              <a:t>				</a:t>
            </a:r>
            <a:r>
              <a:rPr lang="ar-SA" sz="2800" dirty="0">
                <a:solidFill>
                  <a:schemeClr val="bg1"/>
                </a:solidFill>
              </a:rPr>
              <a:t>اسمع عنها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/>
              <a:t> 20%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                         </a:t>
            </a:r>
            <a:r>
              <a:rPr lang="ar-SA" sz="2800" dirty="0">
                <a:solidFill>
                  <a:schemeClr val="bg1"/>
                </a:solidFill>
              </a:rPr>
              <a:t>شاهد الآخرين 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/>
              <a:t>		  			</a:t>
            </a:r>
            <a:r>
              <a:rPr lang="ar-SA" sz="2800" dirty="0">
                <a:solidFill>
                  <a:schemeClr val="bg1"/>
                </a:solidFill>
              </a:rPr>
              <a:t>يظهرون</a:t>
            </a:r>
            <a:r>
              <a:rPr lang="ar-SA" sz="2400" dirty="0"/>
              <a:t> </a:t>
            </a:r>
            <a:r>
              <a:rPr lang="ar-SA" sz="2800" dirty="0">
                <a:solidFill>
                  <a:schemeClr val="bg1"/>
                </a:solidFill>
              </a:rPr>
              <a:t>ذلك</a:t>
            </a:r>
            <a:r>
              <a:rPr lang="en-US" dirty="0">
                <a:solidFill>
                  <a:schemeClr val="bg1"/>
                </a:solidFill>
              </a:rPr>
              <a:t>   	  </a:t>
            </a:r>
            <a:r>
              <a:rPr lang="en-US" dirty="0"/>
              <a:t>30–50%</a:t>
            </a:r>
          </a:p>
          <a:p>
            <a:r>
              <a:rPr lang="en-US" b="1" dirty="0"/>
              <a:t>    		</a:t>
            </a:r>
            <a:r>
              <a:rPr lang="en-US" dirty="0"/>
              <a:t>             </a:t>
            </a:r>
            <a:r>
              <a:rPr lang="ar-SA" sz="2400" dirty="0">
                <a:solidFill>
                  <a:schemeClr val="bg1"/>
                </a:solidFill>
              </a:rPr>
              <a:t>شارك في الحديث عنها</a:t>
            </a:r>
            <a:r>
              <a:rPr lang="en-US" dirty="0">
                <a:solidFill>
                  <a:schemeClr val="bg1"/>
                </a:solidFill>
              </a:rPr>
              <a:t>        </a:t>
            </a:r>
            <a:r>
              <a:rPr lang="en-US" dirty="0"/>
              <a:t>70% </a:t>
            </a:r>
          </a:p>
          <a:p>
            <a:r>
              <a:rPr lang="en-US" b="1" dirty="0"/>
              <a:t>                       </a:t>
            </a:r>
            <a:r>
              <a:rPr lang="en-US" dirty="0">
                <a:solidFill>
                  <a:schemeClr val="bg1"/>
                </a:solidFill>
              </a:rPr>
              <a:t>      </a:t>
            </a:r>
            <a:r>
              <a:rPr lang="ar-SA" sz="2400" dirty="0">
                <a:solidFill>
                  <a:schemeClr val="bg1"/>
                </a:solidFill>
              </a:rPr>
              <a:t>تحدث واكتب لتحليلها</a:t>
            </a:r>
            <a:r>
              <a:rPr lang="en-US" dirty="0">
                <a:solidFill>
                  <a:schemeClr val="bg1"/>
                </a:solidFill>
              </a:rPr>
              <a:t>            </a:t>
            </a:r>
            <a:r>
              <a:rPr lang="en-US" dirty="0"/>
              <a:t>70–90%</a:t>
            </a:r>
          </a:p>
          <a:p>
            <a:r>
              <a:rPr lang="en-US" b="1" dirty="0"/>
              <a:t>     </a:t>
            </a:r>
          </a:p>
          <a:p>
            <a:r>
              <a:rPr lang="en-US" b="1" dirty="0">
                <a:solidFill>
                  <a:schemeClr val="bg1"/>
                </a:solidFill>
              </a:rPr>
              <a:t>         </a:t>
            </a:r>
            <a:r>
              <a:rPr lang="en-US" dirty="0">
                <a:solidFill>
                  <a:schemeClr val="bg1"/>
                </a:solidFill>
              </a:rPr>
              <a:t>       </a:t>
            </a:r>
            <a:r>
              <a:rPr lang="ar-SA" sz="2400" dirty="0">
                <a:solidFill>
                  <a:schemeClr val="bg1"/>
                </a:solidFill>
              </a:rPr>
              <a:t>إنشاء شيء ما (مثل الترجمة الكاملة)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/>
              <a:t>      90+%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690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85AB30-0EB3-6454-19C2-FA339506AAD4}"/>
              </a:ext>
            </a:extLst>
          </p:cNvPr>
          <p:cNvSpPr/>
          <p:nvPr/>
        </p:nvSpPr>
        <p:spPr>
          <a:xfrm>
            <a:off x="2324958" y="767086"/>
            <a:ext cx="4494083" cy="646986"/>
          </a:xfrm>
          <a:prstGeom prst="roundRect">
            <a:avLst/>
          </a:prstGeom>
          <a:solidFill>
            <a:srgbClr val="B95659"/>
          </a:soli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ar-SA" sz="3200" b="1">
                <a:solidFill>
                  <a:schemeClr val="bg1"/>
                </a:solidFill>
                <a:latin typeface="Arial" panose="020B0604020202020204" pitchFamily="34" charset="0"/>
              </a:rPr>
              <a:t>تثنية 17: 18-19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56364-9767-A048-7BB6-69FB822D5D60}"/>
              </a:ext>
            </a:extLst>
          </p:cNvPr>
          <p:cNvSpPr txBox="1"/>
          <p:nvPr/>
        </p:nvSpPr>
        <p:spPr>
          <a:xfrm>
            <a:off x="221105" y="2214172"/>
            <a:ext cx="8701788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 rtl="1"/>
            <a:r>
              <a:rPr lang="ar-SA" sz="3600" b="1" dirty="0">
                <a:latin typeface="system-ui"/>
              </a:rPr>
              <a:t>"أيضا ، عندما يجلس على عرش مملكته ، يكتب لنفسه نسخة من هذا القانون في كتاب ، من الكتاب أمام الكهنة ، اللاويين. 19 ويكون معه ويقرأها كل أيام حياته ليتعلم أن يتقي الرب إلهه ويحرص على مراعاة جميع كلمات هذا الناموس وهذه الفرائض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148065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angle 7">
            <a:extLst>
              <a:ext uri="{FF2B5EF4-FFF2-40B4-BE49-F238E27FC236}">
                <a16:creationId xmlns:a16="http://schemas.microsoft.com/office/drawing/2014/main" id="{E7A16FF9-A1B0-222E-63C7-28109CC2C932}"/>
              </a:ext>
            </a:extLst>
          </p:cNvPr>
          <p:cNvSpPr/>
          <p:nvPr/>
        </p:nvSpPr>
        <p:spPr>
          <a:xfrm>
            <a:off x="2516142" y="1753289"/>
            <a:ext cx="4542653" cy="3918462"/>
          </a:xfrm>
          <a:prstGeom prst="triangle">
            <a:avLst/>
          </a:prstGeom>
          <a:gradFill flip="none" rotWithShape="1">
            <a:gsLst>
              <a:gs pos="78000">
                <a:srgbClr val="233D1B"/>
              </a:gs>
              <a:gs pos="56000">
                <a:srgbClr val="417034"/>
              </a:gs>
              <a:gs pos="39000">
                <a:srgbClr val="46703C">
                  <a:alpha val="52941"/>
                </a:srgbClr>
              </a:gs>
              <a:gs pos="22000">
                <a:srgbClr val="7DB76C">
                  <a:alpha val="76078"/>
                </a:srgbClr>
              </a:gs>
              <a:gs pos="10000">
                <a:srgbClr val="B5DFA5"/>
              </a:gs>
              <a:gs pos="0">
                <a:schemeClr val="accent5">
                  <a:lumMod val="0"/>
                  <a:lumOff val="100000"/>
                </a:schemeClr>
              </a:gs>
              <a:gs pos="100000">
                <a:srgbClr val="0E1A0B"/>
              </a:gs>
            </a:gsLst>
            <a:lin ang="5400000" scaled="1"/>
            <a:tileRect/>
          </a:gradFill>
          <a:ln>
            <a:gradFill flip="none" rotWithShape="1">
              <a:gsLst>
                <a:gs pos="78000">
                  <a:srgbClr val="0D160A"/>
                </a:gs>
                <a:gs pos="56000">
                  <a:srgbClr val="74C357"/>
                </a:gs>
                <a:gs pos="39000">
                  <a:srgbClr val="7DC762"/>
                </a:gs>
                <a:gs pos="22000">
                  <a:srgbClr val="90CF78"/>
                </a:gs>
                <a:gs pos="10000">
                  <a:srgbClr val="B5DFA5"/>
                </a:gs>
                <a:gs pos="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lin ang="2700000" scaled="1"/>
              <a:tileRect/>
            </a:gradFill>
          </a:ln>
          <a:effectLst/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E4BA65-9AD7-D4E7-F459-5C4CF3CE06AF}"/>
              </a:ext>
            </a:extLst>
          </p:cNvPr>
          <p:cNvSpPr txBox="1"/>
          <p:nvPr/>
        </p:nvSpPr>
        <p:spPr>
          <a:xfrm>
            <a:off x="1864322" y="2330695"/>
            <a:ext cx="58462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                             </a:t>
            </a:r>
            <a:r>
              <a:rPr lang="ar-SA" sz="3200" dirty="0">
                <a:solidFill>
                  <a:schemeClr val="bg1"/>
                </a:solidFill>
              </a:rPr>
              <a:t>اقرائها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/>
              <a:t>10% </a:t>
            </a:r>
          </a:p>
          <a:p>
            <a:r>
              <a:rPr lang="ar-SA" dirty="0">
                <a:solidFill>
                  <a:schemeClr val="bg1"/>
                </a:solidFill>
              </a:rPr>
              <a:t>اسمع عنها</a:t>
            </a:r>
            <a:r>
              <a:rPr lang="en-US" dirty="0">
                <a:solidFill>
                  <a:schemeClr val="bg1"/>
                </a:solidFill>
              </a:rPr>
              <a:t>				</a:t>
            </a:r>
            <a:r>
              <a:rPr lang="ar-SA" sz="2800" dirty="0">
                <a:solidFill>
                  <a:schemeClr val="bg1"/>
                </a:solidFill>
              </a:rPr>
              <a:t>اسمع عنها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/>
              <a:t> 20%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                         </a:t>
            </a:r>
            <a:r>
              <a:rPr lang="ar-SA" sz="2800" dirty="0">
                <a:solidFill>
                  <a:schemeClr val="bg1"/>
                </a:solidFill>
              </a:rPr>
              <a:t>شاهد الآخرين 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/>
              <a:t>		  			</a:t>
            </a:r>
            <a:r>
              <a:rPr lang="ar-SA" sz="2800" dirty="0">
                <a:solidFill>
                  <a:schemeClr val="bg1"/>
                </a:solidFill>
              </a:rPr>
              <a:t>يظهرون</a:t>
            </a:r>
            <a:r>
              <a:rPr lang="ar-SA" sz="2400" dirty="0"/>
              <a:t> </a:t>
            </a:r>
            <a:r>
              <a:rPr lang="ar-SA" sz="2800" dirty="0">
                <a:solidFill>
                  <a:schemeClr val="bg1"/>
                </a:solidFill>
              </a:rPr>
              <a:t>ذلك</a:t>
            </a:r>
            <a:r>
              <a:rPr lang="en-US" dirty="0">
                <a:solidFill>
                  <a:schemeClr val="bg1"/>
                </a:solidFill>
              </a:rPr>
              <a:t>   	  </a:t>
            </a:r>
            <a:r>
              <a:rPr lang="en-US" dirty="0"/>
              <a:t>30–50%</a:t>
            </a:r>
          </a:p>
          <a:p>
            <a:r>
              <a:rPr lang="en-US" b="1" dirty="0"/>
              <a:t>    		</a:t>
            </a:r>
            <a:r>
              <a:rPr lang="en-US" dirty="0"/>
              <a:t>             </a:t>
            </a:r>
            <a:r>
              <a:rPr lang="ar-SA" sz="2400" dirty="0">
                <a:solidFill>
                  <a:schemeClr val="bg1"/>
                </a:solidFill>
              </a:rPr>
              <a:t>شارك في الحديث عنها</a:t>
            </a:r>
            <a:r>
              <a:rPr lang="en-US" dirty="0">
                <a:solidFill>
                  <a:schemeClr val="bg1"/>
                </a:solidFill>
              </a:rPr>
              <a:t>        </a:t>
            </a:r>
            <a:r>
              <a:rPr lang="en-US" dirty="0"/>
              <a:t>70% </a:t>
            </a:r>
          </a:p>
          <a:p>
            <a:r>
              <a:rPr lang="en-US" b="1" dirty="0"/>
              <a:t>                       </a:t>
            </a:r>
            <a:r>
              <a:rPr lang="en-US" dirty="0">
                <a:solidFill>
                  <a:schemeClr val="bg1"/>
                </a:solidFill>
              </a:rPr>
              <a:t>      </a:t>
            </a:r>
            <a:r>
              <a:rPr lang="ar-SA" sz="2400" dirty="0">
                <a:solidFill>
                  <a:schemeClr val="bg1"/>
                </a:solidFill>
              </a:rPr>
              <a:t>تحدث واكتب لتحليلها</a:t>
            </a:r>
            <a:r>
              <a:rPr lang="en-US" dirty="0">
                <a:solidFill>
                  <a:schemeClr val="bg1"/>
                </a:solidFill>
              </a:rPr>
              <a:t>            </a:t>
            </a:r>
            <a:r>
              <a:rPr lang="en-US" dirty="0"/>
              <a:t>70–90%</a:t>
            </a:r>
          </a:p>
          <a:p>
            <a:r>
              <a:rPr lang="en-US" b="1" dirty="0"/>
              <a:t>     </a:t>
            </a:r>
          </a:p>
          <a:p>
            <a:r>
              <a:rPr lang="en-US" b="1" dirty="0">
                <a:solidFill>
                  <a:schemeClr val="bg1"/>
                </a:solidFill>
              </a:rPr>
              <a:t>         </a:t>
            </a:r>
            <a:r>
              <a:rPr lang="en-US" dirty="0">
                <a:solidFill>
                  <a:schemeClr val="bg1"/>
                </a:solidFill>
              </a:rPr>
              <a:t>       </a:t>
            </a:r>
            <a:r>
              <a:rPr lang="ar-SA" sz="2400" dirty="0">
                <a:solidFill>
                  <a:schemeClr val="bg1"/>
                </a:solidFill>
              </a:rPr>
              <a:t>إنشاء شيء ما (مثل الترجمة الكاملة)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/>
              <a:t>      90+% </a:t>
            </a:r>
          </a:p>
          <a:p>
            <a:endParaRPr 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35F58-BDF4-C2F2-757F-C355D93A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809" y="610179"/>
            <a:ext cx="4032682" cy="602029"/>
          </a:xfrm>
        </p:spPr>
        <p:txBody>
          <a:bodyPr/>
          <a:lstStyle/>
          <a:p>
            <a:pPr rtl="1"/>
            <a:r>
              <a:rPr lang="ar-SA" sz="4400"/>
              <a:t>مخروط الخبرة</a:t>
            </a:r>
            <a:endParaRPr lang="en-US" sz="4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A291DA-8ED4-A52E-AFE5-0D549B8CCA67}"/>
              </a:ext>
            </a:extLst>
          </p:cNvPr>
          <p:cNvSpPr txBox="1"/>
          <p:nvPr/>
        </p:nvSpPr>
        <p:spPr>
          <a:xfrm>
            <a:off x="2567503" y="2389496"/>
            <a:ext cx="1408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400" b="1"/>
              <a:t>أكل</a:t>
            </a:r>
            <a:endParaRPr 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C57EF5-D590-613D-72C5-89CC4183D4C3}"/>
              </a:ext>
            </a:extLst>
          </p:cNvPr>
          <p:cNvSpPr txBox="1"/>
          <p:nvPr/>
        </p:nvSpPr>
        <p:spPr>
          <a:xfrm>
            <a:off x="2046587" y="4076790"/>
            <a:ext cx="1210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/>
              <a:t>اللفظية</a:t>
            </a:r>
            <a:endParaRPr 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3BA2D9-8798-E5C7-DE3D-C4B6E663A5CE}"/>
              </a:ext>
            </a:extLst>
          </p:cNvPr>
          <p:cNvSpPr txBox="1"/>
          <p:nvPr/>
        </p:nvSpPr>
        <p:spPr>
          <a:xfrm>
            <a:off x="1864322" y="4483777"/>
            <a:ext cx="971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/>
              <a:t>قطعه</a:t>
            </a:r>
            <a:endParaRPr lang="en-US" sz="28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CE2233-DD75-083C-0978-3AB1F92BA286}"/>
              </a:ext>
            </a:extLst>
          </p:cNvPr>
          <p:cNvSpPr txBox="1"/>
          <p:nvPr/>
        </p:nvSpPr>
        <p:spPr>
          <a:xfrm>
            <a:off x="657226" y="5124274"/>
            <a:ext cx="1994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/>
              <a:t>مشروع أعمى</a:t>
            </a:r>
            <a:endParaRPr lang="en-US" sz="28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9A7318-0349-3D06-ED6D-F1067F5DF7AE}"/>
              </a:ext>
            </a:extLst>
          </p:cNvPr>
          <p:cNvGrpSpPr/>
          <p:nvPr/>
        </p:nvGrpSpPr>
        <p:grpSpPr>
          <a:xfrm>
            <a:off x="370703" y="5985529"/>
            <a:ext cx="7858897" cy="468849"/>
            <a:chOff x="432486" y="6061314"/>
            <a:chExt cx="7858897" cy="46884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42FA252-C4D8-9A2F-67A4-C009133691BE}"/>
                </a:ext>
              </a:extLst>
            </p:cNvPr>
            <p:cNvSpPr txBox="1"/>
            <p:nvPr/>
          </p:nvSpPr>
          <p:spPr>
            <a:xfrm>
              <a:off x="432486" y="6067168"/>
              <a:ext cx="21253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400" b="1">
                  <a:solidFill>
                    <a:schemeClr val="accent2">
                      <a:lumMod val="75000"/>
                    </a:schemeClr>
                  </a:solidFill>
                </a:rPr>
                <a:t>أكثر راحة</a:t>
              </a:r>
              <a:endParaRPr lang="en-US" sz="2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AB853E-0CE6-7F2A-BFB5-38B478121AE1}"/>
                </a:ext>
              </a:extLst>
            </p:cNvPr>
            <p:cNvSpPr txBox="1"/>
            <p:nvPr/>
          </p:nvSpPr>
          <p:spPr>
            <a:xfrm>
              <a:off x="7241058" y="6061314"/>
              <a:ext cx="1050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400" b="1">
                  <a:solidFill>
                    <a:schemeClr val="accent2">
                      <a:lumMod val="75000"/>
                    </a:schemeClr>
                  </a:solidFill>
                </a:rPr>
                <a:t>اسرع</a:t>
              </a:r>
              <a:endParaRPr lang="en-US" sz="2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FE47BA3-AF89-FA03-7333-5501D51FAED1}"/>
                </a:ext>
              </a:extLst>
            </p:cNvPr>
            <p:cNvSpPr txBox="1"/>
            <p:nvPr/>
          </p:nvSpPr>
          <p:spPr>
            <a:xfrm>
              <a:off x="2891482" y="6068498"/>
              <a:ext cx="1519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400" b="1">
                  <a:solidFill>
                    <a:schemeClr val="accent2">
                      <a:lumMod val="75000"/>
                    </a:schemeClr>
                  </a:solidFill>
                </a:rPr>
                <a:t>أكثر مهارة</a:t>
              </a:r>
              <a:endParaRPr lang="en-US" sz="2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0D4DCE-FBD9-1027-A2E8-81F0843D5CF9}"/>
                </a:ext>
              </a:extLst>
            </p:cNvPr>
            <p:cNvSpPr txBox="1"/>
            <p:nvPr/>
          </p:nvSpPr>
          <p:spPr>
            <a:xfrm>
              <a:off x="4572000" y="6065798"/>
              <a:ext cx="2150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400" b="1">
                  <a:solidFill>
                    <a:schemeClr val="accent2">
                      <a:lumMod val="75000"/>
                    </a:schemeClr>
                  </a:solidFill>
                </a:rPr>
                <a:t>قادرة على التدريس</a:t>
              </a:r>
              <a:endParaRPr lang="en-US" sz="2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4661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85D88-0BBF-FB64-4028-8CAD726FA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8193"/>
            <a:ext cx="7886700" cy="725596"/>
          </a:xfrm>
        </p:spPr>
        <p:txBody>
          <a:bodyPr/>
          <a:lstStyle/>
          <a:p>
            <a:pPr rtl="1"/>
            <a:r>
              <a:rPr lang="ar-SA" sz="5400"/>
              <a:t>الوضوح والأهمية</a:t>
            </a:r>
            <a:endParaRPr lang="en-US" sz="5400" dirty="0"/>
          </a:p>
        </p:txBody>
      </p:sp>
      <p:pic>
        <p:nvPicPr>
          <p:cNvPr id="3" name="pasted-image.tiff">
            <a:extLst>
              <a:ext uri="{FF2B5EF4-FFF2-40B4-BE49-F238E27FC236}">
                <a16:creationId xmlns:a16="http://schemas.microsoft.com/office/drawing/2014/main" id="{64CDBB0B-14A5-4C9C-F5D5-A0AB9F74D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723" y="1649214"/>
            <a:ext cx="3465956" cy="2163984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pic>
        <p:nvPicPr>
          <p:cNvPr id="4" name="pasted-image.tiff">
            <a:extLst>
              <a:ext uri="{FF2B5EF4-FFF2-40B4-BE49-F238E27FC236}">
                <a16:creationId xmlns:a16="http://schemas.microsoft.com/office/drawing/2014/main" id="{286F62E8-918F-BEBF-9F92-09B3C70F7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56" y="1671755"/>
            <a:ext cx="2855521" cy="2141443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DE5A40-0800-4DE3-03A1-A270206E6DB3}"/>
              </a:ext>
            </a:extLst>
          </p:cNvPr>
          <p:cNvSpPr txBox="1"/>
          <p:nvPr/>
        </p:nvSpPr>
        <p:spPr>
          <a:xfrm>
            <a:off x="2614486" y="3914946"/>
            <a:ext cx="3915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/>
              <a:t>كلتا الصورتين تجعل</a:t>
            </a:r>
            <a:r>
              <a:rPr lang="en-US" sz="3200" dirty="0"/>
              <a:t> </a:t>
            </a:r>
            <a:r>
              <a:rPr lang="ar-SA" sz="3200" b="1" dirty="0">
                <a:solidFill>
                  <a:srgbClr val="0070C0"/>
                </a:solidFill>
              </a:rPr>
              <a:t>معنى</a:t>
            </a:r>
            <a:r>
              <a:rPr lang="en-US" sz="3200" dirty="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FA4A7A-28D1-777C-E02C-C3C52E84B35B}"/>
              </a:ext>
            </a:extLst>
          </p:cNvPr>
          <p:cNvSpPr txBox="1"/>
          <p:nvPr/>
        </p:nvSpPr>
        <p:spPr>
          <a:xfrm>
            <a:off x="2681415" y="4636563"/>
            <a:ext cx="3781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/>
              <a:t>أيهما أكثر</a:t>
            </a:r>
            <a:r>
              <a:rPr lang="en-US" sz="2000" dirty="0"/>
              <a:t> </a:t>
            </a:r>
            <a:r>
              <a:rPr lang="ar-SA" sz="3200" b="1" dirty="0">
                <a:solidFill>
                  <a:srgbClr val="7030A0"/>
                </a:solidFill>
              </a:rPr>
              <a:t>ذات مغزي</a:t>
            </a:r>
            <a:r>
              <a:rPr lang="en-US" sz="2000" dirty="0"/>
              <a:t> </a:t>
            </a:r>
            <a:r>
              <a:rPr lang="ar-SA" sz="3600" dirty="0"/>
              <a:t>لك</a:t>
            </a:r>
            <a:r>
              <a:rPr lang="ar-SA" sz="3200" dirty="0"/>
              <a:t>؟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B0F24E-0444-9393-84B2-05EF783A5950}"/>
              </a:ext>
            </a:extLst>
          </p:cNvPr>
          <p:cNvSpPr txBox="1"/>
          <p:nvPr/>
        </p:nvSpPr>
        <p:spPr>
          <a:xfrm>
            <a:off x="4030878" y="5415004"/>
            <a:ext cx="1179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/>
              <a:t>لماذا؟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6949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sted-image.tiff">
            <a:extLst>
              <a:ext uri="{FF2B5EF4-FFF2-40B4-BE49-F238E27FC236}">
                <a16:creationId xmlns:a16="http://schemas.microsoft.com/office/drawing/2014/main" id="{64CDBB0B-14A5-4C9C-F5D5-A0AB9F74D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723" y="1649214"/>
            <a:ext cx="3465956" cy="2163984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pic>
        <p:nvPicPr>
          <p:cNvPr id="4" name="pasted-image.tiff">
            <a:extLst>
              <a:ext uri="{FF2B5EF4-FFF2-40B4-BE49-F238E27FC236}">
                <a16:creationId xmlns:a16="http://schemas.microsoft.com/office/drawing/2014/main" id="{286F62E8-918F-BEBF-9F92-09B3C70F7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56" y="1671755"/>
            <a:ext cx="2855521" cy="2141443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D1E45A-4F75-B992-8FB0-42827F5DC0E9}"/>
              </a:ext>
            </a:extLst>
          </p:cNvPr>
          <p:cNvSpPr txBox="1"/>
          <p:nvPr/>
        </p:nvSpPr>
        <p:spPr>
          <a:xfrm>
            <a:off x="4739542" y="4539642"/>
            <a:ext cx="2706129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algn="r" rtl="1">
              <a:spcAft>
                <a:spcPts val="600"/>
              </a:spcAft>
            </a:pPr>
            <a:r>
              <a:rPr lang="ar-SA" sz="2800" b="1"/>
              <a:t>أكل	
اللفظية 	
قطعه		
مشروع أعمى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74B99B-900D-0521-BA13-B4ED9D682C71}"/>
              </a:ext>
            </a:extLst>
          </p:cNvPr>
          <p:cNvSpPr txBox="1"/>
          <p:nvPr/>
        </p:nvSpPr>
        <p:spPr>
          <a:xfrm>
            <a:off x="796192" y="4539642"/>
            <a:ext cx="4198207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spcAft>
                <a:spcPts val="600"/>
              </a:spcAft>
            </a:pPr>
            <a:r>
              <a:rPr lang="ar-SA" sz="2800" b="1" dirty="0">
                <a:solidFill>
                  <a:srgbClr val="0070C0"/>
                </a:solidFill>
              </a:rPr>
              <a:t>وضوح
</a:t>
            </a:r>
            <a:r>
              <a:rPr lang="ar-SA" sz="2800" b="1" dirty="0">
                <a:solidFill>
                  <a:srgbClr val="B14FFF"/>
                </a:solidFill>
              </a:rPr>
              <a:t>اهميه
اهميه
الاحتفاظ بمعلومات ذات مغزى</a:t>
            </a:r>
            <a:endParaRPr lang="en-US" sz="2800" dirty="0">
              <a:solidFill>
                <a:srgbClr val="B14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B401D-8492-5CAF-D242-65162BA04C31}"/>
              </a:ext>
            </a:extLst>
          </p:cNvPr>
          <p:cNvSpPr txBox="1"/>
          <p:nvPr/>
        </p:nvSpPr>
        <p:spPr>
          <a:xfrm>
            <a:off x="4887212" y="3920332"/>
            <a:ext cx="3915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/>
              <a:t>كلتا الصورتين تجعل</a:t>
            </a:r>
            <a:r>
              <a:rPr lang="en-US" sz="3200" dirty="0"/>
              <a:t> </a:t>
            </a:r>
            <a:r>
              <a:rPr lang="ar-SA" sz="3200" b="1" dirty="0">
                <a:solidFill>
                  <a:srgbClr val="0070C0"/>
                </a:solidFill>
              </a:rPr>
              <a:t>معنى</a:t>
            </a:r>
            <a:r>
              <a:rPr lang="en-US" sz="3200" dirty="0"/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F7B364-25CE-0218-8D28-7F970BAF23C3}"/>
              </a:ext>
            </a:extLst>
          </p:cNvPr>
          <p:cNvSpPr txBox="1"/>
          <p:nvPr/>
        </p:nvSpPr>
        <p:spPr>
          <a:xfrm>
            <a:off x="1106044" y="3889553"/>
            <a:ext cx="3781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/>
              <a:t>أيهما أكثر</a:t>
            </a:r>
            <a:r>
              <a:rPr lang="en-US" sz="2000" dirty="0"/>
              <a:t> </a:t>
            </a:r>
            <a:r>
              <a:rPr lang="ar-SA" sz="3200" b="1" dirty="0">
                <a:solidFill>
                  <a:srgbClr val="7030A0"/>
                </a:solidFill>
              </a:rPr>
              <a:t>ذات مغزي</a:t>
            </a:r>
            <a:r>
              <a:rPr lang="en-US" sz="2000" dirty="0"/>
              <a:t> </a:t>
            </a:r>
            <a:r>
              <a:rPr lang="ar-SA" sz="3600" dirty="0"/>
              <a:t>لك</a:t>
            </a:r>
            <a:r>
              <a:rPr lang="ar-SA" sz="3200" dirty="0"/>
              <a:t>؟</a:t>
            </a: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7A6694-231E-B6A9-D163-5C5B987CDF90}"/>
              </a:ext>
            </a:extLst>
          </p:cNvPr>
          <p:cNvSpPr txBox="1"/>
          <p:nvPr/>
        </p:nvSpPr>
        <p:spPr>
          <a:xfrm>
            <a:off x="249710" y="3920332"/>
            <a:ext cx="1179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/>
              <a:t>لماذا؟</a:t>
            </a:r>
            <a:endParaRPr lang="en-US" sz="32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509544F-7610-AC57-89EA-62D1A1E8917E}"/>
              </a:ext>
            </a:extLst>
          </p:cNvPr>
          <p:cNvSpPr txBox="1">
            <a:spLocks/>
          </p:cNvSpPr>
          <p:nvPr/>
        </p:nvSpPr>
        <p:spPr>
          <a:xfrm>
            <a:off x="796192" y="608193"/>
            <a:ext cx="7886700" cy="725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rtl="1"/>
            <a:r>
              <a:rPr lang="ar-SA" sz="5400" dirty="0"/>
              <a:t>الوضوح والأهمية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08258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64ifPn.gif">
            <a:extLst>
              <a:ext uri="{FF2B5EF4-FFF2-40B4-BE49-F238E27FC236}">
                <a16:creationId xmlns:a16="http://schemas.microsoft.com/office/drawing/2014/main" id="{4E6A6693-6D47-1271-D7A2-6BE38BB57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224" y="1514595"/>
            <a:ext cx="3303551" cy="290221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1E4258-2656-5E96-1345-1CDB9B43F1F1}"/>
              </a:ext>
            </a:extLst>
          </p:cNvPr>
          <p:cNvSpPr txBox="1"/>
          <p:nvPr/>
        </p:nvSpPr>
        <p:spPr>
          <a:xfrm>
            <a:off x="2920224" y="4958684"/>
            <a:ext cx="3303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4400"/>
              <a:t>كم عدد المثلثات؟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437576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F9E42-20AA-2A49-A786-57C5AFB37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69027"/>
            <a:ext cx="7886700" cy="688526"/>
          </a:xfrm>
        </p:spPr>
        <p:txBody>
          <a:bodyPr/>
          <a:lstStyle/>
          <a:p>
            <a:pPr rtl="1"/>
            <a:r>
              <a:rPr lang="ar-SA" sz="6000"/>
              <a:t>ربط النقاط</a:t>
            </a:r>
            <a:endParaRPr lang="en-US" sz="6000" dirty="0"/>
          </a:p>
        </p:txBody>
      </p:sp>
      <p:pic>
        <p:nvPicPr>
          <p:cNvPr id="4" name="X64ifPn.gif">
            <a:extLst>
              <a:ext uri="{FF2B5EF4-FFF2-40B4-BE49-F238E27FC236}">
                <a16:creationId xmlns:a16="http://schemas.microsoft.com/office/drawing/2014/main" id="{4E6A6693-6D47-1271-D7A2-6BE38BB57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222" y="1101408"/>
            <a:ext cx="3303551" cy="290221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1E4258-2656-5E96-1345-1CDB9B43F1F1}"/>
              </a:ext>
            </a:extLst>
          </p:cNvPr>
          <p:cNvSpPr txBox="1"/>
          <p:nvPr/>
        </p:nvSpPr>
        <p:spPr>
          <a:xfrm>
            <a:off x="3393957" y="4047481"/>
            <a:ext cx="2356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/>
              <a:t>كم عدد المثلثات؟</a:t>
            </a: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7F6B58-A8C1-9714-A59C-073264D92F1D}"/>
              </a:ext>
            </a:extLst>
          </p:cNvPr>
          <p:cNvSpPr txBox="1"/>
          <p:nvPr/>
        </p:nvSpPr>
        <p:spPr>
          <a:xfrm>
            <a:off x="747581" y="4765424"/>
            <a:ext cx="764883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>
              <a:spcAft>
                <a:spcPts val="600"/>
              </a:spcAft>
            </a:pPr>
            <a:r>
              <a:rPr lang="ar-SA" sz="3200" dirty="0"/>
              <a:t>في الخطوات من 5 إلى 8 (خطوات التحقق) ، نسأل: 
هل أضفنا معلومات؟ 
هل وضعنا افتراضات؟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5893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E479-8A3B-AEC9-2FA3-A5EBDC936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65" y="353292"/>
            <a:ext cx="8143061" cy="688526"/>
          </a:xfrm>
        </p:spPr>
        <p:txBody>
          <a:bodyPr/>
          <a:lstStyle/>
          <a:p>
            <a:pPr rtl="1"/>
            <a:r>
              <a:rPr lang="ar-SA" sz="4400" dirty="0"/>
              <a:t>التوقيت والذاكرة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6F9CEF-83E3-1A2D-0FE3-19A23B7F0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8" t="32104" r="71414" b="19293"/>
          <a:stretch/>
        </p:blipFill>
        <p:spPr>
          <a:xfrm>
            <a:off x="872420" y="2412293"/>
            <a:ext cx="1149178" cy="1842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3051D9-826F-88D7-B65F-3878B06CAD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21" t="39836" r="37733" b="11562"/>
          <a:stretch/>
        </p:blipFill>
        <p:spPr>
          <a:xfrm>
            <a:off x="3475097" y="2356854"/>
            <a:ext cx="1804086" cy="22171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21DDE7-05BF-5AA8-14BC-51757D2F69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30" t="36510" r="11122" b="14887"/>
          <a:stretch/>
        </p:blipFill>
        <p:spPr>
          <a:xfrm>
            <a:off x="6872810" y="2359965"/>
            <a:ext cx="1205889" cy="193383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7E3F5D-0789-8D90-77CB-637B22C9C97E}"/>
              </a:ext>
            </a:extLst>
          </p:cNvPr>
          <p:cNvCxnSpPr/>
          <p:nvPr/>
        </p:nvCxnSpPr>
        <p:spPr>
          <a:xfrm>
            <a:off x="2271190" y="2579282"/>
            <a:ext cx="741405" cy="7537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61F613C-2616-40EA-878E-6EB660EEFBA7}"/>
              </a:ext>
            </a:extLst>
          </p:cNvPr>
          <p:cNvCxnSpPr/>
          <p:nvPr/>
        </p:nvCxnSpPr>
        <p:spPr>
          <a:xfrm flipV="1">
            <a:off x="5594762" y="2579282"/>
            <a:ext cx="815546" cy="7034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B982975-FA22-2FBD-D24E-449A75DF7377}"/>
              </a:ext>
            </a:extLst>
          </p:cNvPr>
          <p:cNvSpPr txBox="1"/>
          <p:nvPr/>
        </p:nvSpPr>
        <p:spPr>
          <a:xfrm>
            <a:off x="100013" y="1838280"/>
            <a:ext cx="2644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>
                <a:solidFill>
                  <a:schemeClr val="accent6">
                    <a:lumMod val="75000"/>
                  </a:schemeClr>
                </a:solidFill>
              </a:rPr>
              <a:t>الذاكرة قصيرة المدى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167FC1-A951-4548-F88E-59AD3343CCDB}"/>
              </a:ext>
            </a:extLst>
          </p:cNvPr>
          <p:cNvSpPr txBox="1"/>
          <p:nvPr/>
        </p:nvSpPr>
        <p:spPr>
          <a:xfrm>
            <a:off x="3282933" y="1263010"/>
            <a:ext cx="2188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2800" b="1" dirty="0">
                <a:solidFill>
                  <a:schemeClr val="accent6">
                    <a:lumMod val="50000"/>
                  </a:schemeClr>
                </a:solidFill>
              </a:rPr>
              <a:t>الذاكرة العاملة</a:t>
            </a:r>
            <a:endParaRPr lang="en-US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01AA1D-62FB-62BE-28AF-26739853171D}"/>
              </a:ext>
            </a:extLst>
          </p:cNvPr>
          <p:cNvSpPr txBox="1"/>
          <p:nvPr/>
        </p:nvSpPr>
        <p:spPr>
          <a:xfrm>
            <a:off x="6324753" y="1809648"/>
            <a:ext cx="2302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400" b="1">
                <a:highlight>
                  <a:srgbClr val="FFFF00"/>
                </a:highlight>
              </a:rPr>
              <a:t>الذاكرة طويلة المدى</a:t>
            </a:r>
            <a:endParaRPr lang="en-US" sz="2400" b="1" dirty="0">
              <a:highlight>
                <a:srgbClr val="FFFF00"/>
              </a:highligh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1B8E49-C6F3-D23A-B19C-04FF0504C933}"/>
              </a:ext>
            </a:extLst>
          </p:cNvPr>
          <p:cNvGrpSpPr/>
          <p:nvPr/>
        </p:nvGrpSpPr>
        <p:grpSpPr>
          <a:xfrm flipH="1">
            <a:off x="1051688" y="4792549"/>
            <a:ext cx="6620301" cy="1440709"/>
            <a:chOff x="1238136" y="4837113"/>
            <a:chExt cx="6509116" cy="144070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885B005-BE7B-B019-D895-F9BA35EDE58C}"/>
                </a:ext>
              </a:extLst>
            </p:cNvPr>
            <p:cNvSpPr txBox="1"/>
            <p:nvPr/>
          </p:nvSpPr>
          <p:spPr>
            <a:xfrm>
              <a:off x="1238136" y="4837113"/>
              <a:ext cx="23724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/>
                <a:t>الخطوة 1 تستهلك</a:t>
              </a:r>
              <a:endParaRPr 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C529B64-7EAB-51BC-D385-6DAC00A163C7}"/>
                </a:ext>
              </a:extLst>
            </p:cNvPr>
            <p:cNvSpPr txBox="1"/>
            <p:nvPr/>
          </p:nvSpPr>
          <p:spPr>
            <a:xfrm>
              <a:off x="1238136" y="5189214"/>
              <a:ext cx="35818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dirty="0"/>
                <a:t>الخطوتان 2 و 3 ، اللفظ والقطعة</a:t>
              </a:r>
              <a:endParaRPr lang="en-US" sz="20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FA3A9CE-A6CE-03F3-9C2A-385ECC2517A1}"/>
                </a:ext>
              </a:extLst>
            </p:cNvPr>
            <p:cNvSpPr txBox="1"/>
            <p:nvPr/>
          </p:nvSpPr>
          <p:spPr>
            <a:xfrm>
              <a:off x="1238136" y="5535917"/>
              <a:ext cx="31839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dirty="0"/>
                <a:t>الخطوة 4 ، مسودة عمياء</a:t>
              </a:r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EF99254-8A0D-068E-6E57-F7A34BD1570A}"/>
                </a:ext>
              </a:extLst>
            </p:cNvPr>
            <p:cNvSpPr txBox="1"/>
            <p:nvPr/>
          </p:nvSpPr>
          <p:spPr>
            <a:xfrm>
              <a:off x="1238136" y="5877712"/>
              <a:ext cx="27910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/>
                <a:t>الخطوات 5-8 ، خطوات التحقق</a:t>
              </a:r>
              <a:endParaRPr lang="en-US" sz="2000" dirty="0">
                <a:highlight>
                  <a:srgbClr val="FFFF00"/>
                </a:highlight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B63D969-27E4-9B58-0069-52A612D834C0}"/>
                </a:ext>
              </a:extLst>
            </p:cNvPr>
            <p:cNvSpPr txBox="1"/>
            <p:nvPr/>
          </p:nvSpPr>
          <p:spPr>
            <a:xfrm>
              <a:off x="4038959" y="4862887"/>
              <a:ext cx="21884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b="1" dirty="0">
                  <a:solidFill>
                    <a:schemeClr val="accent6">
                      <a:lumMod val="75000"/>
                    </a:schemeClr>
                  </a:solidFill>
                </a:rPr>
                <a:t>الذاكرة قصيرة المدى</a:t>
              </a:r>
              <a:endParaRPr lang="en-US" sz="20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6DB1CC-6559-0D9B-6090-C917D620B846}"/>
                </a:ext>
              </a:extLst>
            </p:cNvPr>
            <p:cNvSpPr txBox="1"/>
            <p:nvPr/>
          </p:nvSpPr>
          <p:spPr>
            <a:xfrm>
              <a:off x="6227371" y="4895928"/>
              <a:ext cx="14688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dirty="0"/>
                <a:t>5-7 دقائق</a:t>
              </a:r>
              <a:endParaRPr lang="en-US" sz="2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B6D574-431A-BA11-7A8F-FACEAA1CDE09}"/>
                </a:ext>
              </a:extLst>
            </p:cNvPr>
            <p:cNvSpPr txBox="1"/>
            <p:nvPr/>
          </p:nvSpPr>
          <p:spPr>
            <a:xfrm>
              <a:off x="4069299" y="5164430"/>
              <a:ext cx="19301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b="1" dirty="0">
                  <a:solidFill>
                    <a:schemeClr val="accent6">
                      <a:lumMod val="50000"/>
                    </a:schemeClr>
                  </a:solidFill>
                </a:rPr>
                <a:t>الذاكرة العاملة</a:t>
              </a:r>
              <a:endParaRPr lang="en-US" sz="20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C4D545-D90D-C40E-6652-70F545BFD2A5}"/>
                </a:ext>
              </a:extLst>
            </p:cNvPr>
            <p:cNvSpPr txBox="1"/>
            <p:nvPr/>
          </p:nvSpPr>
          <p:spPr>
            <a:xfrm>
              <a:off x="6227371" y="5180917"/>
              <a:ext cx="15198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dirty="0"/>
                <a:t>7-10 دقائق</a:t>
              </a:r>
              <a:endParaRPr lang="en-US" sz="2000" dirty="0"/>
            </a:p>
          </p:txBody>
        </p:sp>
        <p:pic>
          <p:nvPicPr>
            <p:cNvPr id="25" name="Graphic 24" descr="Checkmark with solid fill">
              <a:extLst>
                <a:ext uri="{FF2B5EF4-FFF2-40B4-BE49-F238E27FC236}">
                  <a16:creationId xmlns:a16="http://schemas.microsoft.com/office/drawing/2014/main" id="{401ADEA9-6D45-CB99-EEED-AFCC256D2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387195" y="5598050"/>
              <a:ext cx="322073" cy="32207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7301DC7-1E22-0ACB-86CC-FE69AD8AF340}"/>
                </a:ext>
              </a:extLst>
            </p:cNvPr>
            <p:cNvSpPr txBox="1"/>
            <p:nvPr/>
          </p:nvSpPr>
          <p:spPr>
            <a:xfrm>
              <a:off x="6178836" y="5871574"/>
              <a:ext cx="15659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dirty="0"/>
                <a:t>المزيد من الوقت</a:t>
              </a:r>
              <a:endParaRPr lang="en-US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7478C02-375B-5A9B-ADCD-BF100BC414BD}"/>
                </a:ext>
              </a:extLst>
            </p:cNvPr>
            <p:cNvSpPr txBox="1"/>
            <p:nvPr/>
          </p:nvSpPr>
          <p:spPr>
            <a:xfrm>
              <a:off x="4038959" y="5871574"/>
              <a:ext cx="20993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ar-SA" sz="2000" b="1">
                  <a:highlight>
                    <a:srgbClr val="FFFF00"/>
                  </a:highlight>
                </a:rPr>
                <a:t>الذاكرة طويلة المدى</a:t>
              </a:r>
              <a:endParaRPr lang="en-US" sz="2000" dirty="0">
                <a:highlight>
                  <a:srgbClr val="FFFF00"/>
                </a:highlight>
              </a:endParaRPr>
            </a:p>
          </p:txBody>
        </p:sp>
      </p:grpSp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F42DC420-AD89-FEC4-B680-DC8D53F26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65989">
            <a:off x="4243942" y="3209924"/>
            <a:ext cx="277845" cy="331276"/>
          </a:xfrm>
          <a:prstGeom prst="rect">
            <a:avLst/>
          </a:prstGeom>
        </p:spPr>
      </p:pic>
      <p:pic>
        <p:nvPicPr>
          <p:cNvPr id="23" name="Picture 22" descr="Icon&#10;&#10;Description automatically generated with medium confidence">
            <a:extLst>
              <a:ext uri="{FF2B5EF4-FFF2-40B4-BE49-F238E27FC236}">
                <a16:creationId xmlns:a16="http://schemas.microsoft.com/office/drawing/2014/main" id="{0ADE5373-2A08-998E-B55A-231BF32BA6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4858" r="11646" b="45284"/>
          <a:stretch/>
        </p:blipFill>
        <p:spPr>
          <a:xfrm>
            <a:off x="7265895" y="2279211"/>
            <a:ext cx="605359" cy="429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4DFC0F-7240-4DA0-0CAE-ED5A69E4CF45}"/>
              </a:ext>
            </a:extLst>
          </p:cNvPr>
          <p:cNvSpPr txBox="1"/>
          <p:nvPr/>
        </p:nvSpPr>
        <p:spPr>
          <a:xfrm>
            <a:off x="714374" y="3681119"/>
            <a:ext cx="1493959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ar-SA" sz="2800"/>
              <a:t>سعة 5-7 دقائق</a:t>
            </a:r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5FA09A-42D2-3F9D-38D3-82AD9CA2EF88}"/>
              </a:ext>
            </a:extLst>
          </p:cNvPr>
          <p:cNvSpPr txBox="1"/>
          <p:nvPr/>
        </p:nvSpPr>
        <p:spPr>
          <a:xfrm>
            <a:off x="6324754" y="3788594"/>
            <a:ext cx="2227872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ar-SA" sz="2800"/>
              <a:t>يتم تخزينها لاستخدامها لاحقا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E9A2140-50F7-5879-D2F2-A6D9E96C9324}"/>
              </a:ext>
            </a:extLst>
          </p:cNvPr>
          <p:cNvSpPr txBox="1"/>
          <p:nvPr/>
        </p:nvSpPr>
        <p:spPr>
          <a:xfrm>
            <a:off x="3391436" y="1744315"/>
            <a:ext cx="2006783" cy="138499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ar-SA" sz="2800" dirty="0"/>
              <a:t>7-10 دقائق للقيام بشيء ما مع التعلم الجديد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91263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schemas.microsoft.com/sharepoint/v3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terms/"/>
    <ds:schemaRef ds:uri="9ede4979-7183-4f81-a394-71c40c9222c4"/>
    <ds:schemaRef ds:uri="038937e4-20c5-4a73-b245-175c4ead9603"/>
  </ds:schemaRefs>
</ds:datastoreItem>
</file>

<file path=customXml/itemProps3.xml><?xml version="1.0" encoding="utf-8"?>
<ds:datastoreItem xmlns:ds="http://schemas.openxmlformats.org/officeDocument/2006/customXml" ds:itemID="{50D82293-5D8A-44A5-9B8D-320059F3D7B6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11175</TotalTime>
  <Words>543</Words>
  <Application>Microsoft Office PowerPoint</Application>
  <PresentationFormat>On-screen Show (4:3)</PresentationFormat>
  <Paragraphs>95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system-ui</vt:lpstr>
      <vt:lpstr>Times New Roman</vt:lpstr>
      <vt:lpstr>Office Theme</vt:lpstr>
      <vt:lpstr>PowerPoint Presentation</vt:lpstr>
      <vt:lpstr>مخروط الخبرة</vt:lpstr>
      <vt:lpstr>PowerPoint Presentation</vt:lpstr>
      <vt:lpstr>مخروط الخبرة</vt:lpstr>
      <vt:lpstr>الوضوح والأهمية</vt:lpstr>
      <vt:lpstr>PowerPoint Presentation</vt:lpstr>
      <vt:lpstr>PowerPoint Presentation</vt:lpstr>
      <vt:lpstr>ربط النقاط</vt:lpstr>
      <vt:lpstr>التوقيت والذاكرة</vt:lpstr>
      <vt:lpstr>التقسيم الجانبي</vt:lpstr>
      <vt:lpstr>التقسيم الجانبي</vt:lpstr>
      <vt:lpstr>التفكير العالي المستوى</vt:lpstr>
      <vt:lpstr> MAST ومستويات التفكير</vt:lpstr>
      <vt:lpstr> MAST ومستويات التفكير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344</cp:revision>
  <dcterms:created xsi:type="dcterms:W3CDTF">2019-03-18T18:21:25Z</dcterms:created>
  <dcterms:modified xsi:type="dcterms:W3CDTF">2024-04-22T19:20:14Z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